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Höhe in Metern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Steingeschütte</c:v>
                </c:pt>
                <c:pt idx="1">
                  <c:v>Rosenberg</c:v>
                </c:pt>
                <c:pt idx="2">
                  <c:v>Großer Winterberg</c:v>
                </c:pt>
                <c:pt idx="3">
                  <c:v>Großer Zschirnstein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585</c:v>
                </c:pt>
                <c:pt idx="1">
                  <c:v>619</c:v>
                </c:pt>
                <c:pt idx="2">
                  <c:v>556</c:v>
                </c:pt>
                <c:pt idx="3">
                  <c:v>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3B-47F8-91FA-3D04383DF4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2096313503"/>
        <c:axId val="212929087"/>
        <c:axId val="0"/>
      </c:bar3DChart>
      <c:catAx>
        <c:axId val="209631350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12929087"/>
        <c:crosses val="autoZero"/>
        <c:auto val="1"/>
        <c:lblAlgn val="ctr"/>
        <c:lblOffset val="100"/>
        <c:noMultiLvlLbl val="0"/>
      </c:catAx>
      <c:valAx>
        <c:axId val="2129290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09631350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>
                <a:latin typeface="Beyond The Mountains" pitchFamily="50" charset="0"/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Beyond The Mountai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9D24E-F0FD-45D3-A902-618F831467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3680" y="838200"/>
            <a:ext cx="8915399" cy="2262781"/>
          </a:xfrm>
        </p:spPr>
        <p:txBody>
          <a:bodyPr/>
          <a:lstStyle/>
          <a:p>
            <a:r>
              <a:rPr lang="de-DE" dirty="0">
                <a:latin typeface="Beyond The Mountains" pitchFamily="50" charset="0"/>
              </a:rPr>
              <a:t>Beispielpräsentation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76FCA91-0ADE-4809-B5DC-BA4865E841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8213" y="3757020"/>
            <a:ext cx="8915399" cy="2169647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Beyond The Mountains" pitchFamily="50" charset="0"/>
              </a:rPr>
              <a:t>Die Welt der Berge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Beyond The Mountains" pitchFamily="50" charset="0"/>
              </a:rPr>
              <a:t>Der Berg ruft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Beyond The Mountains" pitchFamily="50" charset="0"/>
              </a:rPr>
              <a:t>Hoch hinaus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2400" dirty="0">
                <a:latin typeface="Beyond The Mountains" pitchFamily="50" charset="0"/>
              </a:rPr>
              <a:t>Das Gipfelkreuz</a:t>
            </a:r>
          </a:p>
        </p:txBody>
      </p:sp>
    </p:spTree>
    <p:extLst>
      <p:ext uri="{BB962C8B-B14F-4D97-AF65-F5344CB8AC3E}">
        <p14:creationId xmlns:p14="http://schemas.microsoft.com/office/powerpoint/2010/main" val="3387574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inzigartige Aussichten in der Sächsischen Schweiz, Foto: pixabay/Julius Silver">
            <a:extLst>
              <a:ext uri="{FF2B5EF4-FFF2-40B4-BE49-F238E27FC236}">
                <a16:creationId xmlns:a16="http://schemas.microsoft.com/office/drawing/2014/main" id="{7208DD26-4386-484A-B693-238F74684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6548" y="1148766"/>
            <a:ext cx="7112345" cy="4734154"/>
          </a:xfrm>
          <a:prstGeom prst="rect">
            <a:avLst/>
          </a:prstGeom>
          <a:noFill/>
          <a:effectLst>
            <a:softEdge rad="139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C6B88FFE-326E-4B9F-926B-49255A216C2C}"/>
              </a:ext>
            </a:extLst>
          </p:cNvPr>
          <p:cNvSpPr txBox="1"/>
          <p:nvPr/>
        </p:nvSpPr>
        <p:spPr>
          <a:xfrm>
            <a:off x="3865648" y="2082821"/>
            <a:ext cx="47741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>
                <a:solidFill>
                  <a:schemeClr val="bg2"/>
                </a:solidFill>
                <a:latin typeface="Beyond The Mountains" pitchFamily="50" charset="0"/>
              </a:rPr>
              <a:t>Die Welt der Berge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0090A57-9426-45E5-806D-AB21CEDB855B}"/>
              </a:ext>
            </a:extLst>
          </p:cNvPr>
          <p:cNvSpPr txBox="1"/>
          <p:nvPr/>
        </p:nvSpPr>
        <p:spPr>
          <a:xfrm>
            <a:off x="3657600" y="4005739"/>
            <a:ext cx="4415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chemeClr val="bg2"/>
                </a:solidFill>
                <a:latin typeface="Beyond The Mountains" pitchFamily="50" charset="0"/>
              </a:rPr>
              <a:t>Über den Wolken zu Hause</a:t>
            </a:r>
          </a:p>
        </p:txBody>
      </p:sp>
    </p:spTree>
    <p:extLst>
      <p:ext uri="{BB962C8B-B14F-4D97-AF65-F5344CB8AC3E}">
        <p14:creationId xmlns:p14="http://schemas.microsoft.com/office/powerpoint/2010/main" val="377436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F0919D-317C-4A83-A07B-D84F78420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5400" dirty="0">
                <a:latin typeface="Beyond The Mountains" pitchFamily="50" charset="0"/>
              </a:rPr>
              <a:t>Der Berg ruft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21CF51-B97A-4FEF-8616-66A4E735894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latin typeface="Beyond The Mountains" pitchFamily="50" charset="0"/>
              </a:rPr>
              <a:t>Ruhe und Erholung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dirty="0">
                <a:latin typeface="Beyond The Mountains" pitchFamily="50" charset="0"/>
              </a:rPr>
              <a:t>Berghütten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dirty="0">
                <a:latin typeface="Beyond The Mountains" pitchFamily="50" charset="0"/>
              </a:rPr>
              <a:t>Bergseen</a:t>
            </a:r>
          </a:p>
          <a:p>
            <a:pPr lvl="1">
              <a:buFont typeface="Symbol" panose="05050102010706020507" pitchFamily="18" charset="2"/>
              <a:buChar char="-"/>
            </a:pPr>
            <a:endParaRPr lang="de-DE" dirty="0">
              <a:latin typeface="Beyond The Mountains" pitchFamily="50" charset="0"/>
            </a:endParaRPr>
          </a:p>
          <a:p>
            <a:pPr lvl="1">
              <a:buFont typeface="Symbol" panose="05050102010706020507" pitchFamily="18" charset="2"/>
              <a:buChar char="-"/>
            </a:pPr>
            <a:endParaRPr lang="de-DE" dirty="0">
              <a:latin typeface="Beyond The Mountains" pitchFamily="50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de-DE" dirty="0">
                <a:latin typeface="Beyond The Mountains" pitchFamily="50" charset="0"/>
              </a:rPr>
              <a:t>Sport und Spiel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dirty="0">
                <a:latin typeface="Beyond The Mountains" pitchFamily="50" charset="0"/>
              </a:rPr>
              <a:t>Extremsport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dirty="0">
                <a:latin typeface="Beyond The Mountains" pitchFamily="50" charset="0"/>
              </a:rPr>
              <a:t>Felsklettern</a:t>
            </a:r>
          </a:p>
          <a:p>
            <a:pPr lvl="1">
              <a:buFont typeface="Symbol" panose="05050102010706020507" pitchFamily="18" charset="2"/>
              <a:buChar char="-"/>
            </a:pPr>
            <a:r>
              <a:rPr lang="de-DE" dirty="0">
                <a:latin typeface="Beyond The Mountains" pitchFamily="50" charset="0"/>
              </a:rPr>
              <a:t>Freizeit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E7237C53-4A22-40D7-A774-C36EA3AA8E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349066" y="2971800"/>
            <a:ext cx="2502695" cy="16684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5582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9BE6D-677E-4BF2-A31F-C5FB98AA15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5400" dirty="0">
                <a:latin typeface="Beyond The Mountains" pitchFamily="50" charset="0"/>
              </a:rPr>
              <a:t>Hoch hinaus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FFBCA0-2B2D-495E-8F09-9F6A00FFA0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34903" y="2024077"/>
            <a:ext cx="4313864" cy="3309923"/>
          </a:xfrm>
        </p:spPr>
        <p:txBody>
          <a:bodyPr/>
          <a:lstStyle/>
          <a:p>
            <a:pPr marL="0" indent="0">
              <a:buNone/>
            </a:pPr>
            <a:r>
              <a:rPr lang="de-DE" dirty="0">
                <a:latin typeface="Beyond The Mountains" pitchFamily="50" charset="0"/>
              </a:rPr>
              <a:t>Die höchsten in der Sächsischen Schweiz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FAE8937A-AAC0-4D88-A959-DD3751A0DD0F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7191375" y="2125663"/>
          <a:ext cx="4313238" cy="37782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5E975C35-B398-4F0C-831A-5D1411C299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91892"/>
              </p:ext>
            </p:extLst>
          </p:nvPr>
        </p:nvGraphicFramePr>
        <p:xfrm>
          <a:off x="2912534" y="3001539"/>
          <a:ext cx="3589866" cy="2024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12408">
                  <a:extLst>
                    <a:ext uri="{9D8B030D-6E8A-4147-A177-3AD203B41FA5}">
                      <a16:colId xmlns:a16="http://schemas.microsoft.com/office/drawing/2014/main" val="2026774073"/>
                    </a:ext>
                  </a:extLst>
                </a:gridCol>
                <a:gridCol w="1377458">
                  <a:extLst>
                    <a:ext uri="{9D8B030D-6E8A-4147-A177-3AD203B41FA5}">
                      <a16:colId xmlns:a16="http://schemas.microsoft.com/office/drawing/2014/main" val="3652973885"/>
                    </a:ext>
                  </a:extLst>
                </a:gridCol>
              </a:tblGrid>
              <a:tr h="444394"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 dirty="0">
                          <a:effectLst/>
                        </a:rPr>
                        <a:t>Gipfelname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100" u="none" strike="noStrike" dirty="0">
                          <a:effectLst/>
                        </a:rPr>
                        <a:t>Höhe in Metern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7104277"/>
                  </a:ext>
                </a:extLst>
              </a:tr>
              <a:tr h="414466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 err="1">
                          <a:effectLst/>
                        </a:rPr>
                        <a:t>Steingeschütte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585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extLst>
                  <a:ext uri="{0D108BD9-81ED-4DB2-BD59-A6C34878D82A}">
                    <a16:rowId xmlns:a16="http://schemas.microsoft.com/office/drawing/2014/main" val="3517562549"/>
                  </a:ext>
                </a:extLst>
              </a:tr>
              <a:tr h="336562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Rosenberg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619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37751500"/>
                  </a:ext>
                </a:extLst>
              </a:tr>
              <a:tr h="414466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Großer Winterberg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556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extLst>
                  <a:ext uri="{0D108BD9-81ED-4DB2-BD59-A6C34878D82A}">
                    <a16:rowId xmlns:a16="http://schemas.microsoft.com/office/drawing/2014/main" val="3012509834"/>
                  </a:ext>
                </a:extLst>
              </a:tr>
              <a:tr h="414466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Großer </a:t>
                      </a:r>
                      <a:r>
                        <a:rPr lang="de-DE" sz="1100" u="none" strike="noStrike" dirty="0" err="1">
                          <a:effectLst/>
                        </a:rPr>
                        <a:t>Zschirnstein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560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76200" marB="76200" anchor="b"/>
                </a:tc>
                <a:extLst>
                  <a:ext uri="{0D108BD9-81ED-4DB2-BD59-A6C34878D82A}">
                    <a16:rowId xmlns:a16="http://schemas.microsoft.com/office/drawing/2014/main" val="2475353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35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BA14B2-F16E-4F04-9019-DD98E1436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62357"/>
          </a:xfrm>
        </p:spPr>
        <p:txBody>
          <a:bodyPr>
            <a:normAutofit fontScale="90000"/>
          </a:bodyPr>
          <a:lstStyle/>
          <a:p>
            <a:r>
              <a:rPr lang="de-DE" sz="4900" dirty="0">
                <a:latin typeface="Beyond The Mountains" pitchFamily="50" charset="0"/>
              </a:rPr>
              <a:t>Übersichtskarte - Sächsische Schweiz</a:t>
            </a:r>
            <a:br>
              <a:rPr lang="de-DE" u="sng" dirty="0"/>
            </a:br>
            <a:endParaRPr lang="de-DE" dirty="0"/>
          </a:p>
        </p:txBody>
      </p:sp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440555F4-A072-4D31-ADDA-B22CCCC4BA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50733" y="2356021"/>
            <a:ext cx="5978525" cy="3675421"/>
          </a:xfrm>
        </p:spPr>
      </p:pic>
    </p:spTree>
    <p:extLst>
      <p:ext uri="{BB962C8B-B14F-4D97-AF65-F5344CB8AC3E}">
        <p14:creationId xmlns:p14="http://schemas.microsoft.com/office/powerpoint/2010/main" val="2827981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44F447-D059-4D43-9511-96E1D96CF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1" y="1081088"/>
            <a:ext cx="3505199" cy="1518179"/>
          </a:xfrm>
        </p:spPr>
        <p:txBody>
          <a:bodyPr>
            <a:normAutofit fontScale="90000"/>
          </a:bodyPr>
          <a:lstStyle/>
          <a:p>
            <a:pPr algn="ctr"/>
            <a:r>
              <a:rPr lang="de-DE" sz="5400" dirty="0">
                <a:latin typeface="Beyond The Mountains" pitchFamily="50" charset="0"/>
              </a:rPr>
              <a:t>Das Gipfelkreuz</a:t>
            </a: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D9ECF926-2E71-428D-A2F7-B905D34974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3080" y="1611578"/>
            <a:ext cx="5181600" cy="291465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80145FE-548D-426F-9F67-1374BD5253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0600" y="3688028"/>
            <a:ext cx="3833810" cy="838200"/>
          </a:xfrm>
        </p:spPr>
        <p:txBody>
          <a:bodyPr>
            <a:normAutofit fontScale="55000" lnSpcReduction="20000"/>
          </a:bodyPr>
          <a:lstStyle/>
          <a:p>
            <a:pPr algn="ctr">
              <a:spcBef>
                <a:spcPct val="0"/>
              </a:spcBef>
            </a:pPr>
            <a:r>
              <a:rPr lang="de-DE" sz="4900" dirty="0">
                <a:solidFill>
                  <a:schemeClr val="accent2">
                    <a:lumMod val="75000"/>
                  </a:schemeClr>
                </a:solidFill>
                <a:latin typeface="Beyond The Mountains" pitchFamily="50" charset="0"/>
                <a:ea typeface="+mj-ea"/>
                <a:cs typeface="+mj-cs"/>
              </a:rPr>
              <a:t>Geschafft, wir sind oben !</a:t>
            </a:r>
          </a:p>
        </p:txBody>
      </p:sp>
    </p:spTree>
    <p:extLst>
      <p:ext uri="{BB962C8B-B14F-4D97-AF65-F5344CB8AC3E}">
        <p14:creationId xmlns:p14="http://schemas.microsoft.com/office/powerpoint/2010/main" val="107717265"/>
      </p:ext>
    </p:extLst>
  </p:cSld>
  <p:clrMapOvr>
    <a:masterClrMapping/>
  </p:clrMapOvr>
</p:sld>
</file>

<file path=ppt/theme/theme1.xml><?xml version="1.0" encoding="utf-8"?>
<a:theme xmlns:a="http://schemas.openxmlformats.org/drawingml/2006/main" name="Fetzen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73</Words>
  <Application>Microsoft Office PowerPoint</Application>
  <PresentationFormat>Breitbild</PresentationFormat>
  <Paragraphs>33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Beyond The Mountains</vt:lpstr>
      <vt:lpstr>Calibri</vt:lpstr>
      <vt:lpstr>Century Gothic</vt:lpstr>
      <vt:lpstr>Symbol</vt:lpstr>
      <vt:lpstr>Wingdings 3</vt:lpstr>
      <vt:lpstr>Fetzen</vt:lpstr>
      <vt:lpstr>Beispielpräsentation</vt:lpstr>
      <vt:lpstr>PowerPoint-Präsentation</vt:lpstr>
      <vt:lpstr>Der Berg ruft</vt:lpstr>
      <vt:lpstr>Hoch hinaus</vt:lpstr>
      <vt:lpstr>Übersichtskarte - Sächsische Schweiz </vt:lpstr>
      <vt:lpstr>Das Gipfelkreuz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Beispielpräsentation</dc:title>
  <dc:creator>Besitzer</dc:creator>
  <cp:lastModifiedBy>Besitzer</cp:lastModifiedBy>
  <cp:revision>7</cp:revision>
  <dcterms:created xsi:type="dcterms:W3CDTF">2024-10-16T12:35:51Z</dcterms:created>
  <dcterms:modified xsi:type="dcterms:W3CDTF">2024-10-16T16:50:50Z</dcterms:modified>
</cp:coreProperties>
</file>