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F7F3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C79F-381F-8C2F-0034-A8206B24C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2E5959-F219-A472-3A5C-F7AF7976E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BE50AD-CEED-A21E-C945-5CF6E8E0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7255A0-6EAF-E501-997C-78DC49A1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9F45A9-D689-35E4-E4AD-CE5BA105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3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95E39-6879-93EE-4D68-54974997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F6C426-A5EA-E459-1A9D-9D84783CB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F64D21-0F52-98AD-8085-63ED67BA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0E784D-7CF3-AD96-FCE6-0E0129D6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9D1F0D-BA60-3142-1B96-04475784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61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12E6B7-E97E-6A07-375C-4047AD1D2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6538FF-6FBE-BB5E-B25D-15786E918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B8F01-6D51-5659-D4FF-D1AC102C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7A1FCB-2829-A45C-EE78-E139865C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7B5D4-9582-F8D1-EE0E-7C47F94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89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9BC45-1813-1E6E-583D-3A4F2061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A48506-09D3-CEE6-FEEE-F3F7078F2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DA544-AE00-D810-0E8D-9D8DAF58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88E696-27FA-B95F-7D9B-4A9DAFBB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C83510-AB93-4151-7B3C-D0BA78C0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43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50221-0FA7-065A-963D-4E1F495F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A44862-8B45-8D5C-F2DB-41B28145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2473E7-96F6-0E7E-0EE5-C22108B7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9F54D-BDFD-8927-C751-5E6FE2BA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3552C5-AE2A-4625-9400-07D29AAA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03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34446-B20C-000E-2E0D-CAEBD762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8BEBF-A97E-1CAD-8E89-45083CEEB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65F358-F199-5446-9DA6-EC811179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8F25A3-E48D-584D-8618-58DFE7BA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5BD3B4-908F-E8F9-333A-2663CB0B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19C05C-4BD6-CBDB-A9E0-E0813C5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90A8C-DBFF-868C-5FB1-D399A169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61039A-A2A8-10B2-8B8B-36D6B88AC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057EE5-336D-65B9-E3E0-19E8FD38C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25CB7D-4F9C-EF29-C37B-3B4491232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8085A2-6ECD-E021-719F-6A663520B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67FCD3-3453-4C1C-1245-9EDB8138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9B2F6B-8E75-4072-1B46-EEF2FED5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E83E72-1E08-02AC-E3E2-7A0C37CC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98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2F995-91D4-BC30-B141-5E3A3C9A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92394A-D92E-DF4D-9FEE-AFACF340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EF2B39-8792-9014-A710-7C0FB8FE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90D31A-683B-3399-AA70-4A18292E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57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845029-C6F4-51DB-4444-4EE280E3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DFAED-3774-43EB-2BB0-04F2F764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EE50E1-2585-F8B2-9873-98841E4B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16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4A87-C466-708B-911F-4C955FA7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1190C8-2434-B0A0-4346-7F76C731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A17C88-A4C4-A0A1-27FC-67CDCF3E9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875AA7-B1A0-5223-FC28-8FC294D4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9B84A3-C895-DC6A-324E-3A105D92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0F79BB-8532-A121-E070-BED0F8B3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94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67575-BEF8-83D9-5EA7-4B25FF39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564D05-EAE9-A8BD-DF3B-EDF7E9A6E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9761C0-5849-D3C9-1ED7-C172F19A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CC2641-AD3E-D995-F14B-A715F86A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3CBCC0-4D99-3411-4520-E989E7CE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5F8645-E1C8-CEDA-FB8A-C2271120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00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D700"/>
            </a:gs>
            <a:gs pos="8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164436-320D-7BD9-746D-BFB782C7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265FB6-0550-1B0E-9A3E-209DB5C7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A528B-D5AE-47E3-9161-804553CB8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67F4-D900-42F1-9AD8-18B427845E35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957BE-5126-BDCB-C0E0-B68D9539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94210D-5357-079E-6FAE-83FF3388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19C6-726A-44BB-9359-D78AA4DA5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5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olosseum-italien-rom-architektur-117915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e.wikipedia.org/wiki/Sydne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New_York_City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tCMtC50gwY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24165-76B5-3E74-CDE8-C80AED5E3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Weltreise – Zwischen Geschichte, Natur und Metropolen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F87578-0CF1-EB9F-0F8A-68EDE2143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1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2A3EF-3609-6A4B-92B5-056A2C3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705000-83CF-AEFF-F069-537E4499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Reiseziele: Rom – Kapstadt – Sydney – Kalifornien – New York</a:t>
            </a:r>
          </a:p>
          <a:p>
            <a:r>
              <a:rPr lang="de-DE" dirty="0"/>
              <a:t>Reisezweck: Kulturen erleben, Vielfalt entdecken</a:t>
            </a:r>
          </a:p>
          <a:p>
            <a:r>
              <a:rPr lang="de-DE" dirty="0"/>
              <a:t>Reisedauer geplant 3 Monate</a:t>
            </a:r>
          </a:p>
          <a:p>
            <a:r>
              <a:rPr lang="de-DE" dirty="0"/>
              <a:t>Route von Rom nach Kapstadt, weiter nach Sydney, Kalifornien und New York </a:t>
            </a:r>
          </a:p>
          <a:p>
            <a:r>
              <a:rPr lang="de-DE" dirty="0"/>
              <a:t>Transportmittel: Bahn, Schiff, Flugzeug</a:t>
            </a:r>
          </a:p>
        </p:txBody>
      </p:sp>
      <p:pic>
        <p:nvPicPr>
          <p:cNvPr id="2050" name="Picture 2" descr="clipart transparent airplane - Clip Art Library">
            <a:extLst>
              <a:ext uri="{FF2B5EF4-FFF2-40B4-BE49-F238E27FC236}">
                <a16:creationId xmlns:a16="http://schemas.microsoft.com/office/drawing/2014/main" id="{9CA89515-32D9-EDD6-81C6-3B1AE456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82" y="4276037"/>
            <a:ext cx="4567518" cy="16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8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F03C273-8E14-A38A-A571-518C87F1B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8382" y="1664849"/>
            <a:ext cx="7056064" cy="4704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13F6A5-2468-C25B-DA57-430FBC5E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Rom – Ewige Stadt der Antike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DCEE55-CFDB-6010-819E-AF5473DBF4B8}"/>
              </a:ext>
            </a:extLst>
          </p:cNvPr>
          <p:cNvSpPr txBox="1"/>
          <p:nvPr/>
        </p:nvSpPr>
        <p:spPr>
          <a:xfrm>
            <a:off x="367554" y="1664849"/>
            <a:ext cx="42044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Kolosseum, Forum Romanum, Petersdom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Dolce Vita: </a:t>
            </a:r>
            <a:r>
              <a:rPr lang="de-DE" sz="2800" dirty="0" err="1"/>
              <a:t>Piazzas</a:t>
            </a:r>
            <a:r>
              <a:rPr lang="de-DE" sz="2800" dirty="0"/>
              <a:t>, Espresso &amp; Vespas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Vatikanische Museen und die Sixtinische Kapelle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Kulturelle Tiefe &amp; mediterraner Lebensstil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6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FF9FE-0594-86AD-32EA-91EB5DA9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Kapstadt – Zwischen Natur &amp; Geschichte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81636E-3094-E7B8-EAEA-59EC55DFB9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Tafelberg, Robben Island, Bo-</a:t>
            </a:r>
            <a:r>
              <a:rPr lang="de-DE" dirty="0" err="1"/>
              <a:t>Kaap</a:t>
            </a:r>
            <a:endParaRPr lang="de-DE" dirty="0"/>
          </a:p>
          <a:p>
            <a:r>
              <a:rPr lang="de-DE" dirty="0"/>
              <a:t>Geschichte der Apartheid &amp; Hoffnung auf Wandel</a:t>
            </a:r>
          </a:p>
          <a:p>
            <a:r>
              <a:rPr lang="de-DE" dirty="0"/>
              <a:t>Südafrikanische Küche &amp; Weinanbaugebiete</a:t>
            </a:r>
          </a:p>
          <a:p>
            <a:r>
              <a:rPr lang="de-DE" dirty="0"/>
              <a:t>Ein Schmelztiegel von Kulturen</a:t>
            </a:r>
          </a:p>
        </p:txBody>
      </p:sp>
      <p:pic>
        <p:nvPicPr>
          <p:cNvPr id="3074" name="Picture 2" descr="Kapstadt mit Tafelberg Foto &amp; Bild | urlaub, city, world Bilder auf ...">
            <a:extLst>
              <a:ext uri="{FF2B5EF4-FFF2-40B4-BE49-F238E27FC236}">
                <a16:creationId xmlns:a16="http://schemas.microsoft.com/office/drawing/2014/main" id="{DBBD79D5-6F27-B7FF-BC9F-53642290E5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942">
            <a:off x="372390" y="2166096"/>
            <a:ext cx="5538250" cy="36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4CE3F-A7BC-D96A-537B-E4F44A26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Sydney – Moderne trifft Uralte Kulturen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443368-8A01-BA6F-3E0F-CACDB3A855A7}"/>
              </a:ext>
            </a:extLst>
          </p:cNvPr>
          <p:cNvSpPr txBox="1"/>
          <p:nvPr/>
        </p:nvSpPr>
        <p:spPr>
          <a:xfrm>
            <a:off x="4807907" y="6092765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>
                <a:hlinkClick r:id="rId2"/>
              </a:rPr>
              <a:t>https://de.wikipedia.org/wiki/Sydney</a:t>
            </a:r>
            <a:endParaRPr lang="de-DE" dirty="0"/>
          </a:p>
        </p:txBody>
      </p:sp>
      <p:pic>
        <p:nvPicPr>
          <p:cNvPr id="4098" name="Picture 2" descr="Aboriginal-Kultur | Australien Sehenswürdigkeiten - explorer.de">
            <a:extLst>
              <a:ext uri="{FF2B5EF4-FFF2-40B4-BE49-F238E27FC236}">
                <a16:creationId xmlns:a16="http://schemas.microsoft.com/office/drawing/2014/main" id="{599D0825-4551-AF6D-C691-8FE359C654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0" y="2251542"/>
            <a:ext cx="5784388" cy="20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ydney Opera House in Sydney, Australia">
            <a:extLst>
              <a:ext uri="{FF2B5EF4-FFF2-40B4-BE49-F238E27FC236}">
                <a16:creationId xmlns:a16="http://schemas.microsoft.com/office/drawing/2014/main" id="{42F06C65-BB36-7FB0-5531-B1929B0421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2" y="2251542"/>
            <a:ext cx="3644735" cy="20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9F1EB0-8D7E-35E2-9D59-A05318C7615E}"/>
              </a:ext>
            </a:extLst>
          </p:cNvPr>
          <p:cNvSpPr txBox="1"/>
          <p:nvPr/>
        </p:nvSpPr>
        <p:spPr>
          <a:xfrm>
            <a:off x="838200" y="4585447"/>
            <a:ext cx="7915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- Opernhaus, Bondi Beach, Darling Harbour</a:t>
            </a:r>
          </a:p>
          <a:p>
            <a:r>
              <a:rPr lang="de-DE" sz="2400" dirty="0"/>
              <a:t>- Aboriginal Heritage &amp; Naturerlebnisse</a:t>
            </a:r>
          </a:p>
          <a:p>
            <a:r>
              <a:rPr lang="de-DE" sz="2400" dirty="0"/>
              <a:t>- Kunstszene und Open-Air-Kultur</a:t>
            </a:r>
          </a:p>
          <a:p>
            <a:r>
              <a:rPr lang="de-DE" sz="2400" dirty="0"/>
              <a:t>- Lebensstil zwischen Meer &amp; Metropole</a:t>
            </a:r>
          </a:p>
        </p:txBody>
      </p:sp>
    </p:spTree>
    <p:extLst>
      <p:ext uri="{BB962C8B-B14F-4D97-AF65-F5344CB8AC3E}">
        <p14:creationId xmlns:p14="http://schemas.microsoft.com/office/powerpoint/2010/main" val="960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7D652-EFDF-03BE-EEFE-8A8F0E64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Kalifornien – Golden State voller Vielfalt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4C465-2B58-9001-2499-CAFDD004F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San Francisco (Golden Gate, Alcatraz), Los Angeles (Hollywood, Venice Beach)</a:t>
            </a:r>
          </a:p>
          <a:p>
            <a:r>
              <a:rPr lang="de-DE" dirty="0"/>
              <a:t>Nationalparks: Yosemite, Joshua </a:t>
            </a:r>
            <a:r>
              <a:rPr lang="de-DE" dirty="0" err="1"/>
              <a:t>Tree</a:t>
            </a:r>
            <a:endParaRPr lang="de-DE" dirty="0"/>
          </a:p>
          <a:p>
            <a:r>
              <a:rPr lang="de-DE" dirty="0"/>
              <a:t>Technik, Film, Natur – ein spannender Mix</a:t>
            </a:r>
          </a:p>
          <a:p>
            <a:r>
              <a:rPr lang="de-DE" dirty="0"/>
              <a:t>Roadtrips &amp; Surfer-Spirit</a:t>
            </a:r>
          </a:p>
        </p:txBody>
      </p:sp>
      <p:pic>
        <p:nvPicPr>
          <p:cNvPr id="5122" name="Picture 2" descr="Alcatraz Island | Facts, Escape, Native Americans, Map, &amp; History ...">
            <a:extLst>
              <a:ext uri="{FF2B5EF4-FFF2-40B4-BE49-F238E27FC236}">
                <a16:creationId xmlns:a16="http://schemas.microsoft.com/office/drawing/2014/main" id="{3969B16D-D25E-4AC3-B8BC-E122BCAF11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5110"/>
            <a:ext cx="5181600" cy="2807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3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29AD8-00E7-0651-55D9-EB264B5B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York – Stadt, die niemals schläft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3F0C2-CBF1-2815-1902-8992D8FA1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003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Highlights: Central Park, Broadway, Empire State</a:t>
            </a:r>
          </a:p>
          <a:p>
            <a:r>
              <a:rPr lang="de-DE" dirty="0"/>
              <a:t>Museen, Kulinarik, Stadtviertel (Harlem, SoHo, Brooklyn)</a:t>
            </a:r>
          </a:p>
          <a:p>
            <a:r>
              <a:rPr lang="de-DE" dirty="0"/>
              <a:t>Immigration &amp; kulturelle Vielfalt</a:t>
            </a:r>
          </a:p>
          <a:p>
            <a:r>
              <a:rPr lang="de-DE" dirty="0"/>
              <a:t>Das urbane Finale der Reise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600" dirty="0">
              <a:hlinkClick r:id="rId3"/>
            </a:endParaRPr>
          </a:p>
          <a:p>
            <a:pPr marL="0" indent="0">
              <a:buNone/>
            </a:pPr>
            <a:r>
              <a:rPr lang="de-DE" sz="1600" dirty="0">
                <a:hlinkClick r:id="rId3"/>
              </a:rPr>
              <a:t>https://de.wikipedia.org/wiki/New_York_City</a:t>
            </a:r>
            <a:endParaRPr lang="de-DE" sz="1600" dirty="0"/>
          </a:p>
        </p:txBody>
      </p:sp>
      <p:pic>
        <p:nvPicPr>
          <p:cNvPr id="5" name="Onlinemedien 4" title="New York City Vacation Travel Guide | Expedia">
            <a:hlinkClick r:id="" action="ppaction://media"/>
            <a:extLst>
              <a:ext uri="{FF2B5EF4-FFF2-40B4-BE49-F238E27FC236}">
                <a16:creationId xmlns:a16="http://schemas.microsoft.com/office/drawing/2014/main" id="{CD3D8EE5-2C34-4077-12D6-759A843A0589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35603" y="1690688"/>
            <a:ext cx="5687828" cy="32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8EF2B-67A7-84D0-A0A4-54E07148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&amp; Zeitplanung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22398-F3C6-A412-D9B1-9280A223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1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Rom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Kapstadt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Sydney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Kalifornien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New York City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Reisezeit ca. 3 Monate</a:t>
            </a:r>
          </a:p>
          <a:p>
            <a:endParaRPr lang="de-DE" dirty="0"/>
          </a:p>
        </p:txBody>
      </p:sp>
      <p:pic>
        <p:nvPicPr>
          <p:cNvPr id="1026" name="Picture 2" descr="Gratis Weltkarte 138 x 98 cm + weitere Karten bestellen">
            <a:extLst>
              <a:ext uri="{FF2B5EF4-FFF2-40B4-BE49-F238E27FC236}">
                <a16:creationId xmlns:a16="http://schemas.microsoft.com/office/drawing/2014/main" id="{5DA08CCB-4207-B112-9487-787313F8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18" y="1690688"/>
            <a:ext cx="7071211" cy="36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A7C3E52-039B-AB4B-9FCB-A0044DC730EF}"/>
              </a:ext>
            </a:extLst>
          </p:cNvPr>
          <p:cNvSpPr/>
          <p:nvPr/>
        </p:nvSpPr>
        <p:spPr>
          <a:xfrm>
            <a:off x="7940187" y="2543908"/>
            <a:ext cx="926123" cy="2227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Rom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DC23090-B671-2D0C-FDC3-02F237BBFD64}"/>
              </a:ext>
            </a:extLst>
          </p:cNvPr>
          <p:cNvSpPr/>
          <p:nvPr/>
        </p:nvSpPr>
        <p:spPr>
          <a:xfrm>
            <a:off x="7629352" y="4091354"/>
            <a:ext cx="1547791" cy="2217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Kapstadt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110CE6-9094-92CD-266C-4436E9ACF681}"/>
              </a:ext>
            </a:extLst>
          </p:cNvPr>
          <p:cNvSpPr/>
          <p:nvPr/>
        </p:nvSpPr>
        <p:spPr>
          <a:xfrm>
            <a:off x="10253253" y="4104801"/>
            <a:ext cx="1236958" cy="20825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Sydney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BD34D1A-5D03-804F-42F4-7142FE7A1835}"/>
              </a:ext>
            </a:extLst>
          </p:cNvPr>
          <p:cNvSpPr/>
          <p:nvPr/>
        </p:nvSpPr>
        <p:spPr>
          <a:xfrm>
            <a:off x="5044331" y="2558390"/>
            <a:ext cx="1722388" cy="20825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Kalifornien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7DAB444-42AB-407F-F307-9188508D7120}"/>
              </a:ext>
            </a:extLst>
          </p:cNvPr>
          <p:cNvSpPr/>
          <p:nvPr/>
        </p:nvSpPr>
        <p:spPr>
          <a:xfrm>
            <a:off x="5613569" y="2377027"/>
            <a:ext cx="2306300" cy="1813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New York </a:t>
            </a:r>
            <a:r>
              <a:rPr lang="de-DE" dirty="0" err="1">
                <a:solidFill>
                  <a:srgbClr val="FF0000"/>
                </a:solidFill>
              </a:rPr>
              <a:t>Cityy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B3A727C-26F3-4663-C3DA-F61E613D2666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8403248" y="2766647"/>
            <a:ext cx="1" cy="13247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30C4666-1659-AD3D-0081-CE8681EC1253}"/>
              </a:ext>
            </a:extLst>
          </p:cNvPr>
          <p:cNvCxnSpPr>
            <a:cxnSpLocks/>
          </p:cNvCxnSpPr>
          <p:nvPr/>
        </p:nvCxnSpPr>
        <p:spPr>
          <a:xfrm>
            <a:off x="8866310" y="4208929"/>
            <a:ext cx="155516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613B26A-4952-DE78-F83E-1FA391F8C356}"/>
              </a:ext>
            </a:extLst>
          </p:cNvPr>
          <p:cNvCxnSpPr/>
          <p:nvPr/>
        </p:nvCxnSpPr>
        <p:spPr>
          <a:xfrm flipH="1" flipV="1">
            <a:off x="5446059" y="2766647"/>
            <a:ext cx="5150223" cy="1546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16B03DE-15E3-FA5A-12D6-A9EA6A131AB0}"/>
              </a:ext>
            </a:extLst>
          </p:cNvPr>
          <p:cNvCxnSpPr>
            <a:cxnSpLocks/>
            <a:endCxn id="10" idx="4"/>
          </p:cNvCxnSpPr>
          <p:nvPr/>
        </p:nvCxnSpPr>
        <p:spPr>
          <a:xfrm>
            <a:off x="5486400" y="2558390"/>
            <a:ext cx="128031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4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Breitbild</PresentationFormat>
  <Paragraphs>49</Paragraphs>
  <Slides>8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Weltreise – Zwischen Geschichte, Natur und Metropolen</vt:lpstr>
      <vt:lpstr>PowerPoint-Präsentation</vt:lpstr>
      <vt:lpstr>Rom – Ewige Stadt der Antike</vt:lpstr>
      <vt:lpstr>Kapstadt – Zwischen Natur &amp; Geschichte</vt:lpstr>
      <vt:lpstr>Sydney – Moderne trifft Uralte Kulturen</vt:lpstr>
      <vt:lpstr>Kalifornien – Golden State voller Vielfalt</vt:lpstr>
      <vt:lpstr>New York – Stadt, die niemals schläft</vt:lpstr>
      <vt:lpstr>Route &amp; Zeitplanung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Juergen Hille</dc:creator>
  <cp:lastModifiedBy>Juergen Hille</cp:lastModifiedBy>
  <cp:revision>2</cp:revision>
  <dcterms:created xsi:type="dcterms:W3CDTF">2025-06-19T08:49:03Z</dcterms:created>
  <dcterms:modified xsi:type="dcterms:W3CDTF">2025-06-19T09:26:47Z</dcterms:modified>
</cp:coreProperties>
</file>