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6340" autoAdjust="0"/>
  </p:normalViewPr>
  <p:slideViewPr>
    <p:cSldViewPr snapToGrid="0">
      <p:cViewPr varScale="1">
        <p:scale>
          <a:sx n="109" d="100"/>
          <a:sy n="109" d="100"/>
        </p:scale>
        <p:origin x="612" y="10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PanelTitle-GrommetsCombine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92398" y="1871131"/>
            <a:ext cx="6815669" cy="1515533"/>
          </a:xfrm>
        </p:spPr>
        <p:txBody>
          <a:bodyPr anchor="b">
            <a:noAutofit/>
          </a:bodyPr>
          <a:lstStyle>
            <a:lvl1pPr algn="ctr">
              <a:defRPr sz="5400">
                <a:effectLst/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2398" y="3657597"/>
            <a:ext cx="6815669" cy="1320802"/>
          </a:xfrm>
        </p:spPr>
        <p:txBody>
          <a:bodyPr anchor="t">
            <a:normAutofit/>
          </a:bodyPr>
          <a:lstStyle>
            <a:lvl1pPr marL="0" indent="0" algn="ct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83232" y="5037663"/>
            <a:ext cx="897467" cy="279400"/>
          </a:xfrm>
        </p:spPr>
        <p:txBody>
          <a:bodyPr/>
          <a:lstStyle/>
          <a:p>
            <a:fld id="{A34044FD-9252-4577-9248-3F6D9E17589D}" type="datetimeFigureOut">
              <a:rPr lang="de-DE" smtClean="0"/>
              <a:t>16.10.2024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92397" y="5037663"/>
            <a:ext cx="5214635" cy="279400"/>
          </a:xfrm>
        </p:spPr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956900" y="5037663"/>
            <a:ext cx="551167" cy="279400"/>
          </a:xfrm>
        </p:spPr>
        <p:txBody>
          <a:bodyPr/>
          <a:lstStyle/>
          <a:p>
            <a:fld id="{D0727D76-B9EC-487B-85D6-81B83A28EF18}" type="slidenum">
              <a:rPr lang="de-DE" smtClean="0"/>
              <a:t>‹Nr.›</a:t>
            </a:fld>
            <a:endParaRPr lang="de-DE"/>
          </a:p>
        </p:txBody>
      </p:sp>
      <p:cxnSp>
        <p:nvCxnSpPr>
          <p:cNvPr id="15" name="Straight Connector 14"/>
          <p:cNvCxnSpPr/>
          <p:nvPr/>
        </p:nvCxnSpPr>
        <p:spPr>
          <a:xfrm>
            <a:off x="2692399" y="3522131"/>
            <a:ext cx="681566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46345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4815415"/>
            <a:ext cx="9609666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41427" y="1041399"/>
            <a:ext cx="10105972" cy="33358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  <a:miter lim="800000"/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5401" y="5382153"/>
            <a:ext cx="9609666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044FD-9252-4577-9248-3F6D9E17589D}" type="datetimeFigureOut">
              <a:rPr lang="de-DE" smtClean="0"/>
              <a:t>16.10.2024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27D76-B9EC-487B-85D6-81B83A28EF1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6069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3868" y="982132"/>
            <a:ext cx="9592732" cy="2954868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03868" y="4343399"/>
            <a:ext cx="9592732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044FD-9252-4577-9248-3F6D9E17589D}" type="datetimeFigureOut">
              <a:rPr lang="de-DE" smtClean="0"/>
              <a:t>16.10.2024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27D76-B9EC-487B-85D6-81B83A28EF18}" type="slidenum">
              <a:rPr lang="de-DE" smtClean="0"/>
              <a:t>‹Nr.›</a:t>
            </a:fld>
            <a:endParaRPr lang="de-DE"/>
          </a:p>
        </p:txBody>
      </p:sp>
      <p:cxnSp>
        <p:nvCxnSpPr>
          <p:cNvPr id="15" name="Straight Connector 14"/>
          <p:cNvCxnSpPr/>
          <p:nvPr/>
        </p:nvCxnSpPr>
        <p:spPr>
          <a:xfrm>
            <a:off x="1396169" y="4140199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422390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ita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3" y="982132"/>
            <a:ext cx="9296398" cy="2370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74812" y="3352800"/>
            <a:ext cx="8839202" cy="584200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20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343399"/>
            <a:ext cx="9609666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044FD-9252-4577-9248-3F6D9E17589D}" type="datetimeFigureOut">
              <a:rPr lang="de-DE" smtClean="0"/>
              <a:t>16.10.2024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27D76-B9EC-487B-85D6-81B83A28EF18}" type="slidenum">
              <a:rPr lang="de-DE" smtClean="0"/>
              <a:t>‹Nr.›</a:t>
            </a:fld>
            <a:endParaRPr lang="de-DE"/>
          </a:p>
        </p:txBody>
      </p:sp>
      <p:sp>
        <p:nvSpPr>
          <p:cNvPr id="14" name="TextBox 13"/>
          <p:cNvSpPr txBox="1"/>
          <p:nvPr/>
        </p:nvSpPr>
        <p:spPr>
          <a:xfrm>
            <a:off x="862013" y="8799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600267" y="282787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396169" y="4140199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76576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2" y="3308581"/>
            <a:ext cx="9609668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777381"/>
            <a:ext cx="960966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044FD-9252-4577-9248-3F6D9E17589D}" type="datetimeFigureOut">
              <a:rPr lang="de-DE" smtClean="0"/>
              <a:t>16.10.2024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27D76-B9EC-487B-85D6-81B83A28EF1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902672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 für 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3" y="982132"/>
            <a:ext cx="9296398" cy="2243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1295401" y="3639312"/>
            <a:ext cx="9609668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529667"/>
            <a:ext cx="9609668" cy="13462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044FD-9252-4577-9248-3F6D9E17589D}" type="datetimeFigureOut">
              <a:rPr lang="de-DE" smtClean="0"/>
              <a:t>16.10.2024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27D76-B9EC-487B-85D6-81B83A28EF18}" type="slidenum">
              <a:rPr lang="de-DE" smtClean="0"/>
              <a:t>‹Nr.›</a:t>
            </a:fld>
            <a:endParaRPr lang="de-DE"/>
          </a:p>
        </p:txBody>
      </p:sp>
      <p:sp>
        <p:nvSpPr>
          <p:cNvPr id="12" name="TextBox 11"/>
          <p:cNvSpPr txBox="1"/>
          <p:nvPr/>
        </p:nvSpPr>
        <p:spPr>
          <a:xfrm>
            <a:off x="862013" y="8799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00267" y="25992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396169" y="3429000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73874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hr oder Fals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982132"/>
            <a:ext cx="9609666" cy="2243668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idx="13"/>
          </p:nvPr>
        </p:nvSpPr>
        <p:spPr>
          <a:xfrm>
            <a:off x="1295401" y="3630168"/>
            <a:ext cx="9609668" cy="84124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470399"/>
            <a:ext cx="9609670" cy="1405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044FD-9252-4577-9248-3F6D9E17589D}" type="datetimeFigureOut">
              <a:rPr lang="de-DE" smtClean="0"/>
              <a:t>16.10.2024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27D76-B9EC-487B-85D6-81B83A28EF18}" type="slidenum">
              <a:rPr lang="de-DE" smtClean="0"/>
              <a:t>‹Nr.›</a:t>
            </a:fld>
            <a:endParaRPr lang="de-DE"/>
          </a:p>
        </p:txBody>
      </p:sp>
      <p:cxnSp>
        <p:nvCxnSpPr>
          <p:cNvPr id="15" name="Straight Connector 14"/>
          <p:cNvCxnSpPr/>
          <p:nvPr/>
        </p:nvCxnSpPr>
        <p:spPr>
          <a:xfrm>
            <a:off x="1396169" y="3429000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80776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044FD-9252-4577-9248-3F6D9E17589D}" type="datetimeFigureOut">
              <a:rPr lang="de-DE" smtClean="0"/>
              <a:t>16.10.2024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27D76-B9EC-487B-85D6-81B83A28EF18}" type="slidenum">
              <a:rPr lang="de-DE" smtClean="0"/>
              <a:t>‹Nr.›</a:t>
            </a:fld>
            <a:endParaRPr lang="de-DE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64678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9356" y="982131"/>
            <a:ext cx="1890895" cy="4893735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5398" y="982132"/>
            <a:ext cx="7433025" cy="4893734"/>
          </a:xfrm>
        </p:spPr>
        <p:txBody>
          <a:bodyPr vert="eaVert" anchor="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044FD-9252-4577-9248-3F6D9E17589D}" type="datetimeFigureOut">
              <a:rPr lang="de-DE" smtClean="0"/>
              <a:t>16.10.2024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27D76-B9EC-487B-85D6-81B83A28EF18}" type="slidenum">
              <a:rPr lang="de-DE" smtClean="0"/>
              <a:t>‹Nr.›</a:t>
            </a:fld>
            <a:endParaRPr lang="de-DE"/>
          </a:p>
        </p:txBody>
      </p:sp>
      <p:cxnSp>
        <p:nvCxnSpPr>
          <p:cNvPr id="14" name="Straight Connector 13"/>
          <p:cNvCxnSpPr/>
          <p:nvPr/>
        </p:nvCxnSpPr>
        <p:spPr>
          <a:xfrm>
            <a:off x="8863890" y="990600"/>
            <a:ext cx="0" cy="487680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24823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/>
            </a:lvl1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044FD-9252-4577-9248-3F6D9E17589D}" type="datetimeFigureOut">
              <a:rPr lang="de-DE" smtClean="0"/>
              <a:t>16.10.2024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27D76-B9EC-487B-85D6-81B83A28EF1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359495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5069" y="1752606"/>
            <a:ext cx="8158688" cy="1822514"/>
          </a:xfrm>
        </p:spPr>
        <p:txBody>
          <a:bodyPr anchor="b">
            <a:normAutofit/>
          </a:bodyPr>
          <a:lstStyle>
            <a:lvl1pPr algn="ctr">
              <a:defRPr sz="44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15067" y="3846051"/>
            <a:ext cx="8158690" cy="954547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044FD-9252-4577-9248-3F6D9E17589D}" type="datetimeFigureOut">
              <a:rPr lang="de-DE" smtClean="0"/>
              <a:t>16.10.2024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27D76-B9EC-487B-85D6-81B83A28EF18}" type="slidenum">
              <a:rPr lang="de-DE" smtClean="0"/>
              <a:t>‹Nr.›</a:t>
            </a:fld>
            <a:endParaRPr lang="de-DE"/>
          </a:p>
        </p:txBody>
      </p:sp>
      <p:cxnSp>
        <p:nvCxnSpPr>
          <p:cNvPr id="16" name="Straight Connector 15"/>
          <p:cNvCxnSpPr/>
          <p:nvPr/>
        </p:nvCxnSpPr>
        <p:spPr>
          <a:xfrm>
            <a:off x="2012723" y="3710585"/>
            <a:ext cx="8163380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8305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8448" y="2560320"/>
            <a:ext cx="4718304" cy="3310128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1344" y="2560320"/>
            <a:ext cx="4718304" cy="3310128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044FD-9252-4577-9248-3F6D9E17589D}" type="datetimeFigureOut">
              <a:rPr lang="de-DE" smtClean="0"/>
              <a:t>16.10.2024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27D76-B9EC-487B-85D6-81B83A28EF1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321343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2658533"/>
            <a:ext cx="471830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95400" y="3243262"/>
            <a:ext cx="4718304" cy="2632605"/>
          </a:xfrm>
        </p:spPr>
        <p:txBody>
          <a:bodyPr anchor="t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0671" y="2658533"/>
            <a:ext cx="471830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0671" y="3243262"/>
            <a:ext cx="4718304" cy="2632605"/>
          </a:xfrm>
        </p:spPr>
        <p:txBody>
          <a:bodyPr anchor="t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044FD-9252-4577-9248-3F6D9E17589D}" type="datetimeFigureOut">
              <a:rPr lang="de-DE" smtClean="0"/>
              <a:t>16.10.2024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27D76-B9EC-487B-85D6-81B83A28EF18}" type="slidenum">
              <a:rPr lang="de-DE" smtClean="0"/>
              <a:t>‹Nr.›</a:t>
            </a:fld>
            <a:endParaRPr lang="de-DE"/>
          </a:p>
        </p:txBody>
      </p:sp>
      <p:cxnSp>
        <p:nvCxnSpPr>
          <p:cNvPr id="18" name="Straight Connector 17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45105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044FD-9252-4577-9248-3F6D9E17589D}" type="datetimeFigureOut">
              <a:rPr lang="de-DE" smtClean="0"/>
              <a:t>16.10.2024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27D76-B9EC-487B-85D6-81B83A28EF18}" type="slidenum">
              <a:rPr lang="de-DE" smtClean="0"/>
              <a:t>‹Nr.›</a:t>
            </a:fld>
            <a:endParaRPr lang="de-DE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79838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044FD-9252-4577-9248-3F6D9E17589D}" type="datetimeFigureOut">
              <a:rPr lang="de-DE" smtClean="0"/>
              <a:t>16.10.2024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27D76-B9EC-487B-85D6-81B83A28EF1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76890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3811" y="1388534"/>
            <a:ext cx="3718455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18668" y="982131"/>
            <a:ext cx="5469466" cy="4893735"/>
          </a:xfrm>
        </p:spPr>
        <p:txBody>
          <a:bodyPr anchor="ctr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3811" y="3031065"/>
            <a:ext cx="3718455" cy="243840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044FD-9252-4577-9248-3F6D9E17589D}" type="datetimeFigureOut">
              <a:rPr lang="de-DE" smtClean="0"/>
              <a:t>16.10.2024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27D76-B9EC-487B-85D6-81B83A28EF18}" type="slidenum">
              <a:rPr lang="de-DE" smtClean="0"/>
              <a:t>‹Nr.›</a:t>
            </a:fld>
            <a:endParaRPr lang="de-DE"/>
          </a:p>
        </p:txBody>
      </p:sp>
      <p:cxnSp>
        <p:nvCxnSpPr>
          <p:cNvPr id="16" name="Straight Connector 15"/>
          <p:cNvCxnSpPr/>
          <p:nvPr/>
        </p:nvCxnSpPr>
        <p:spPr>
          <a:xfrm>
            <a:off x="1396169" y="2912533"/>
            <a:ext cx="35144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668978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399" y="1883832"/>
            <a:ext cx="6241816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094831" y="1041400"/>
            <a:ext cx="3063347" cy="4775200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  <a:miter lim="800000"/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5399" y="3255432"/>
            <a:ext cx="6241816" cy="1828800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044FD-9252-4577-9248-3F6D9E17589D}" type="datetimeFigureOut">
              <a:rPr lang="de-DE" smtClean="0"/>
              <a:t>16.10.2024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27D76-B9EC-487B-85D6-81B83A28EF1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89972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PanelContent-GrommetsCombined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5402" y="982132"/>
            <a:ext cx="9601196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2556932"/>
            <a:ext cx="9601196" cy="331893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77501" y="5969000"/>
            <a:ext cx="160020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A34044FD-9252-4577-9248-3F6D9E17589D}" type="datetimeFigureOut">
              <a:rPr lang="de-DE" smtClean="0"/>
              <a:t>16.10.2024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95401" y="5969000"/>
            <a:ext cx="730590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3901" y="5969000"/>
            <a:ext cx="542697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0727D76-B9EC-487B-85D6-81B83A28EF1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07424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0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6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78B161C-2526-4737-BA50-BAAFDE93F70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b="1" dirty="0"/>
              <a:t>   Betriebsversammlung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0560080-D4F2-4938-88FB-D9C7A86B557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175756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78146F2-CFB3-439D-B5F8-50DE8F01E5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Tagesordnung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4254DBD-DD78-4D35-BD6E-2A5B76D96E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de-DE" dirty="0"/>
              <a:t>Ziele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DE" dirty="0"/>
              <a:t>Meinungen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DE" dirty="0"/>
              <a:t>Zusammenfassung</a:t>
            </a:r>
          </a:p>
        </p:txBody>
      </p:sp>
    </p:spTree>
    <p:extLst>
      <p:ext uri="{BB962C8B-B14F-4D97-AF65-F5344CB8AC3E}">
        <p14:creationId xmlns:p14="http://schemas.microsoft.com/office/powerpoint/2010/main" val="40823749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207A40-94E0-42BA-BD9A-840B5B05C9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Besprechung der Hauptziele &amp; wichtige Erfolgsfaktoren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603D3E1-2FD2-480C-B04B-F1B335B65F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Was macht eine Firma einzigartig ?</a:t>
            </a:r>
          </a:p>
          <a:p>
            <a:r>
              <a:rPr lang="de-DE" dirty="0"/>
              <a:t>Was macht eine Firma erfolgreich ?</a:t>
            </a:r>
          </a:p>
          <a:p>
            <a:r>
              <a:rPr lang="de-DE" dirty="0"/>
              <a:t>Gemeinsame Geschäftsidee.</a:t>
            </a:r>
          </a:p>
          <a:p>
            <a:r>
              <a:rPr lang="de-DE" dirty="0"/>
              <a:t>Besprechen Sie die Hauptprojekte der letzten Jahre.</a:t>
            </a:r>
          </a:p>
        </p:txBody>
      </p:sp>
    </p:spTree>
    <p:extLst>
      <p:ext uri="{BB962C8B-B14F-4D97-AF65-F5344CB8AC3E}">
        <p14:creationId xmlns:p14="http://schemas.microsoft.com/office/powerpoint/2010/main" val="40068514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E1B58BD-CD56-434B-9991-3AF01A45B9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Ihre Meinung über uns ?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3D549B7-3E88-4B9D-ABAE-E1CEB951D5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Kurze Übersicht der Leistungen im Vergleich zur jeweiligen Zielsetzung.</a:t>
            </a:r>
          </a:p>
        </p:txBody>
      </p:sp>
    </p:spTree>
    <p:extLst>
      <p:ext uri="{BB962C8B-B14F-4D97-AF65-F5344CB8AC3E}">
        <p14:creationId xmlns:p14="http://schemas.microsoft.com/office/powerpoint/2010/main" val="14152205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B80DA0-1F99-4C5A-8596-4CE92300F4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Wichtigste Themen für die Firma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759E0A8-D3AA-4EC0-BFD5-570591DA5C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Sprechen Sie alle wichtigen Themen an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de-DE" dirty="0"/>
              <a:t>Erhöhung der Effizienz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de-DE" dirty="0"/>
              <a:t>Verminderung des Aufwandes durch Einsatz „Künstlicher Intelligenz“</a:t>
            </a:r>
          </a:p>
        </p:txBody>
      </p:sp>
    </p:spTree>
    <p:extLst>
      <p:ext uri="{BB962C8B-B14F-4D97-AF65-F5344CB8AC3E}">
        <p14:creationId xmlns:p14="http://schemas.microsoft.com/office/powerpoint/2010/main" val="7429440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8853BD2-3B7E-42ED-9570-02C6164161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Besprechung der bisherigen Zielsetzungen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3C355CC-0F6E-4D06-AD11-276AE6BB8C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Finanzen</a:t>
            </a:r>
          </a:p>
          <a:p>
            <a:r>
              <a:rPr lang="de-DE" dirty="0"/>
              <a:t>Konkurrenzfähigkeit</a:t>
            </a:r>
          </a:p>
          <a:p>
            <a:r>
              <a:rPr lang="de-DE" dirty="0"/>
              <a:t>Fortschritt</a:t>
            </a:r>
          </a:p>
        </p:txBody>
      </p:sp>
    </p:spTree>
    <p:extLst>
      <p:ext uri="{BB962C8B-B14F-4D97-AF65-F5344CB8AC3E}">
        <p14:creationId xmlns:p14="http://schemas.microsoft.com/office/powerpoint/2010/main" val="6632400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ganisch">
  <a:themeElements>
    <a:clrScheme name="Organisch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AB946B"/>
      </a:accent1>
      <a:accent2>
        <a:srgbClr val="C04F32"/>
      </a:accent2>
      <a:accent3>
        <a:srgbClr val="DD8C3C"/>
      </a:accent3>
      <a:accent4>
        <a:srgbClr val="8E684C"/>
      </a:accent4>
      <a:accent5>
        <a:srgbClr val="CBAF62"/>
      </a:accent5>
      <a:accent6>
        <a:srgbClr val="803348"/>
      </a:accent6>
      <a:hlink>
        <a:srgbClr val="86724D"/>
      </a:hlink>
      <a:folHlink>
        <a:srgbClr val="B99E84"/>
      </a:folHlink>
    </a:clrScheme>
    <a:fontScheme name="Organisch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ganisch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A2BEDC8B-F191-493B-BA33-0F4F800A89D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0</TotalTime>
  <Words>80</Words>
  <Application>Microsoft Office PowerPoint</Application>
  <PresentationFormat>Breitbild</PresentationFormat>
  <Paragraphs>20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0" baseType="lpstr">
      <vt:lpstr>Arial</vt:lpstr>
      <vt:lpstr>Garamond</vt:lpstr>
      <vt:lpstr>Wingdings</vt:lpstr>
      <vt:lpstr>Organisch</vt:lpstr>
      <vt:lpstr>   Betriebsversammlung</vt:lpstr>
      <vt:lpstr>Tagesordnung</vt:lpstr>
      <vt:lpstr>Besprechung der Hauptziele &amp; wichtige Erfolgsfaktoren</vt:lpstr>
      <vt:lpstr>Ihre Meinung über uns ?</vt:lpstr>
      <vt:lpstr>Wichtigste Themen für die Firma</vt:lpstr>
      <vt:lpstr>Besprechung der bisherigen Zielsetzungen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Betriebsversammlung</dc:title>
  <dc:creator>Besitzer</dc:creator>
  <cp:lastModifiedBy>Besitzer</cp:lastModifiedBy>
  <cp:revision>4</cp:revision>
  <dcterms:created xsi:type="dcterms:W3CDTF">2024-10-16T07:45:48Z</dcterms:created>
  <dcterms:modified xsi:type="dcterms:W3CDTF">2024-10-16T08:16:39Z</dcterms:modified>
</cp:coreProperties>
</file>