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669088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7" autoAdjust="0"/>
    <p:restoredTop sz="86444" autoAdjust="0"/>
  </p:normalViewPr>
  <p:slideViewPr>
    <p:cSldViewPr>
      <p:cViewPr varScale="1">
        <p:scale>
          <a:sx n="78" d="100"/>
          <a:sy n="78" d="100"/>
        </p:scale>
        <p:origin x="141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E352A5C5-9D80-42D3-B1EB-DDF525BC0C5A}" type="datetimeFigureOut">
              <a:rPr lang="de-DE" smtClean="0"/>
              <a:pPr/>
              <a:t>14.10.2024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BD88940B-70CE-4CEB-ACF0-7BB24AFFC27C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C9EB9068-2397-469D-8315-EF99767AD612}" type="datetimeFigureOut">
              <a:rPr lang="de-DE" smtClean="0"/>
              <a:pPr/>
              <a:t>14.10.2024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11515" y="744617"/>
            <a:ext cx="4446059" cy="372308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6909" y="4715907"/>
            <a:ext cx="5335270" cy="4467701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EF0302E4-769F-44D9-9A0D-296DCF4C452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29" name="Form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9" name="Form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16" name="For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0AB5E-65B2-470F-A90D-8944CCF2250D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2" name="Form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Form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orm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27" name="Form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5" name="For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4066D-E18E-46CA-ADDB-DC7D9F287FCD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19" name="Form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Form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bschnitts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6" name="Form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9" name="For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6C238-36A3-43CE-9745-62AF0A355E2A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11" name="Form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Form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Form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4" name="Form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Form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1" name="For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6EB92-F772-4663-8537-1301BB50BFAC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10" name="Form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Form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orm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3" name="Form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5" name="Form 24"/>
          <p:cNvSpPr>
            <a:spLocks noGrp="1"/>
          </p:cNvSpPr>
          <p:nvPr>
            <p:ph type="body" sz="half" idx="2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Form 3"/>
          <p:cNvSpPr>
            <a:spLocks noGrp="1"/>
          </p:cNvSpPr>
          <p:nvPr>
            <p:ph sz="quarter" idx="3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28" name="Form 27"/>
          <p:cNvSpPr>
            <a:spLocks noGrp="1"/>
          </p:cNvSpPr>
          <p:nvPr>
            <p:ph sz="quarter" idx="4"/>
          </p:nvPr>
        </p:nvSpPr>
        <p:spPr>
          <a:xfrm>
            <a:off x="4648200" y="1316037"/>
            <a:ext cx="42703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10" name="For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2C789-5B62-48FF-9191-791023128F05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6" name="Form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rm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Gerade Verbindung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orm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2" name="For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E5AB2-AD30-4274-ADEE-77A916493B5C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21" name="Form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rm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r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76396-5064-41C5-A285-015EE0047001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24" name="Form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rm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2" name="Form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26" name="Form 25"/>
          <p:cNvSpPr>
            <a:spLocks noGrp="1"/>
          </p:cNvSpPr>
          <p:nvPr>
            <p:ph type="body" idx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4" name="Form 13"/>
          <p:cNvSpPr>
            <a:spLocks noGrp="1"/>
          </p:cNvSpPr>
          <p:nvPr>
            <p:ph sz="half" idx="2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25" name="For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9F948-767F-407F-A020-A5EC9CBC2988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29" name="Form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orm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514350" y="517126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3" name="Form 12"/>
          <p:cNvSpPr>
            <a:spLocks noGrp="1"/>
          </p:cNvSpPr>
          <p:nvPr>
            <p:ph type="pic" idx="1"/>
          </p:nvPr>
        </p:nvSpPr>
        <p:spPr>
          <a:xfrm>
            <a:off x="381000" y="685800"/>
            <a:ext cx="5486400" cy="38100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70000" endPos="10000" dist="50" dir="5400000" sy="-9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7" name="For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51B7D-C0F1-466D-856C-C3614969F05D}" type="datetime2">
              <a:rPr lang="en-US" smtClean="0"/>
              <a:pPr/>
              <a:t>Monday, October 14, 2024</a:t>
            </a:fld>
            <a:endParaRPr lang="en-US"/>
          </a:p>
        </p:txBody>
      </p:sp>
      <p:sp>
        <p:nvSpPr>
          <p:cNvPr id="5" name="Form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Form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A2BDD-D331-44F0-96AA-4FB4ED497064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7" name="Form 16"/>
          <p:cNvSpPr>
            <a:spLocks noGrp="1"/>
          </p:cNvSpPr>
          <p:nvPr>
            <p:ph type="title"/>
          </p:nvPr>
        </p:nvSpPr>
        <p:spPr>
          <a:xfrm>
            <a:off x="381000" y="4811712"/>
            <a:ext cx="84582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26" name="Form 25"/>
          <p:cNvSpPr>
            <a:spLocks noGrp="1"/>
          </p:cNvSpPr>
          <p:nvPr>
            <p:ph type="body" sz="half" idx="2"/>
          </p:nvPr>
        </p:nvSpPr>
        <p:spPr>
          <a:xfrm>
            <a:off x="381000" y="5327650"/>
            <a:ext cx="8458200" cy="996950"/>
          </a:xfrm>
        </p:spPr>
        <p:txBody>
          <a:bodyPr/>
          <a:lstStyle>
            <a:lvl1pPr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/>
          </a:p>
        </p:txBody>
      </p:sp>
      <p:sp>
        <p:nvSpPr>
          <p:cNvPr id="10" name="Titelplatzhalt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l"/>
            <a:fld id="{4C8A7A92-D244-4C94-97DC-00C50A8E32A7}" type="datetime2">
              <a:rPr lang="en-US" smtClean="0"/>
              <a:pPr algn="l"/>
              <a:t>Monday, October 14, 2024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28" name="Fußzeilenplatzhalt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 algn="r"/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F7A2BDD-D331-44F0-96AA-4FB4ED497064}" type="slidenum">
              <a:rPr lang="en-US" smtClean="0">
                <a:solidFill>
                  <a:schemeClr val="accent1">
                    <a:shade val="75000"/>
                  </a:schemeClr>
                </a:solidFill>
              </a:rPr>
              <a:pPr/>
              <a:t>‹Nr.›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rtl="0" latinLnBrk="0">
        <a:spcBef>
          <a:spcPct val="0"/>
        </a:spcBef>
        <a:buNone/>
        <a:defRPr sz="3600" kern="1200" cap="all" baseline="0">
          <a:solidFill>
            <a:schemeClr val="tx2"/>
          </a:solidFill>
          <a:effectLst>
            <a:reflection blurRad="12700" stA="50000" endPos="50000" dist="5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latinLnBrk="0">
        <a:spcBef>
          <a:spcPct val="20000"/>
        </a:spcBef>
        <a:buClr>
          <a:schemeClr val="accent1"/>
        </a:buClr>
        <a:buSzPct val="70000"/>
        <a:buFont typeface="Wingdings 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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"/>
        <a:defRPr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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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latinLnBrk="0">
        <a:spcBef>
          <a:spcPct val="20000"/>
        </a:spcBef>
        <a:buClr>
          <a:schemeClr val="accent1"/>
        </a:buClr>
        <a:buSzPct val="60000"/>
        <a:buFont typeface="Wingdings 2"/>
        <a:buChar char="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>
            <a:spLocks noGrp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r>
              <a:rPr lang="de-DE" dirty="0"/>
              <a:t>Entwicklung einer </a:t>
            </a:r>
            <a:br>
              <a:rPr lang="de-DE" dirty="0"/>
            </a:br>
            <a:r>
              <a:rPr lang="de-DE" dirty="0"/>
              <a:t>kalorienarmen Schokolade</a:t>
            </a:r>
          </a:p>
        </p:txBody>
      </p:sp>
      <p:sp>
        <p:nvSpPr>
          <p:cNvPr id="3" name="Rechtec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Marktsituation</a:t>
            </a:r>
          </a:p>
        </p:txBody>
      </p:sp>
      <p:sp>
        <p:nvSpPr>
          <p:cNvPr id="3" name="Rechteck 2"/>
          <p:cNvSpPr>
            <a:spLocks noGrp="1"/>
          </p:cNvSpPr>
          <p:nvPr>
            <p:ph idx="1"/>
          </p:nvPr>
        </p:nvSpPr>
        <p:spPr>
          <a:xfrm>
            <a:off x="304800" y="1571612"/>
            <a:ext cx="8839200" cy="4525962"/>
          </a:xfrm>
        </p:spPr>
        <p:txBody>
          <a:bodyPr/>
          <a:lstStyle/>
          <a:p>
            <a:r>
              <a:rPr lang="de-DE" dirty="0"/>
              <a:t>Expandierender Süßwarenmarkt</a:t>
            </a:r>
          </a:p>
          <a:p>
            <a:r>
              <a:rPr lang="de-DE" dirty="0"/>
              <a:t>Bedürfnis der Käufer nach „Genuss ohne Reue“</a:t>
            </a:r>
          </a:p>
          <a:p>
            <a:r>
              <a:rPr lang="de-DE" dirty="0"/>
              <a:t>Steigender Absatz bei „Light“-Produkten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eines Expertenteams</a:t>
            </a:r>
          </a:p>
        </p:txBody>
      </p:sp>
      <p:sp>
        <p:nvSpPr>
          <p:cNvPr id="3" name="Rechteck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525962"/>
          </a:xfrm>
        </p:spPr>
        <p:txBody>
          <a:bodyPr/>
          <a:lstStyle/>
          <a:p>
            <a:r>
              <a:rPr lang="de-DE" dirty="0"/>
              <a:t>Ernährungswissenschaftler</a:t>
            </a:r>
            <a:endParaRPr lang="de-DE"/>
          </a:p>
          <a:p>
            <a:r>
              <a:rPr lang="de-DE" dirty="0"/>
              <a:t>Lebensmittelchemiker</a:t>
            </a:r>
          </a:p>
          <a:p>
            <a:r>
              <a:rPr lang="de-DE" dirty="0"/>
              <a:t>Marketingexperten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Festlegung der Rahmenbedingungen</a:t>
            </a:r>
          </a:p>
        </p:txBody>
      </p:sp>
      <p:sp>
        <p:nvSpPr>
          <p:cNvPr id="3" name="Rechteck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525962"/>
          </a:xfrm>
        </p:spPr>
        <p:txBody>
          <a:bodyPr/>
          <a:lstStyle/>
          <a:p>
            <a:r>
              <a:rPr lang="de-DE" dirty="0"/>
              <a:t>Zeitpläne</a:t>
            </a:r>
          </a:p>
          <a:p>
            <a:pPr lvl="1"/>
            <a:r>
              <a:rPr lang="de-DE" dirty="0"/>
              <a:t>Entwicklungsbeginn/-dauer</a:t>
            </a:r>
          </a:p>
          <a:p>
            <a:pPr lvl="1"/>
            <a:r>
              <a:rPr lang="de-DE" dirty="0"/>
              <a:t>Testphase</a:t>
            </a:r>
          </a:p>
          <a:p>
            <a:r>
              <a:rPr lang="de-DE" dirty="0"/>
              <a:t>Finanzrahmen</a:t>
            </a:r>
          </a:p>
          <a:p>
            <a:pPr lvl="1"/>
            <a:r>
              <a:rPr lang="de-DE" dirty="0"/>
              <a:t>Entwicklungskosten</a:t>
            </a:r>
          </a:p>
          <a:p>
            <a:pPr lvl="1"/>
            <a:r>
              <a:rPr lang="de-DE" dirty="0"/>
              <a:t>Produktionskosten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3" name="Rechteck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4525962"/>
          </a:xfrm>
        </p:spPr>
        <p:txBody>
          <a:bodyPr/>
          <a:lstStyle/>
          <a:p>
            <a:r>
              <a:rPr lang="de-DE" dirty="0"/>
              <a:t>Neue Produktionsanlagen</a:t>
            </a:r>
          </a:p>
          <a:p>
            <a:r>
              <a:rPr lang="de-DE" dirty="0"/>
              <a:t>Erweiterung der Entwicklungsabteilung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ED602E"/>
      </a:hlink>
      <a:folHlink>
        <a:srgbClr val="FA8E1A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黑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楷体_GB2312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perspectiveFront" fov="60000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tile tx="0" ty="0" sx="60000" sy="6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0</TotalTime>
  <Words>48</Words>
  <Application>Microsoft Office PowerPoint</Application>
  <PresentationFormat>Bildschirmpräsentation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Calibri</vt:lpstr>
      <vt:lpstr>Franklin Gothic Book</vt:lpstr>
      <vt:lpstr>Franklin Gothic Medium</vt:lpstr>
      <vt:lpstr>Wingdings 2</vt:lpstr>
      <vt:lpstr>Trek</vt:lpstr>
      <vt:lpstr>Entwicklung einer  kalorienarmen Schokolade</vt:lpstr>
      <vt:lpstr>Marktsituation</vt:lpstr>
      <vt:lpstr>Aufbau eines Expertenteams</vt:lpstr>
      <vt:lpstr>Festlegung der Rahmenbedingungen</vt:lpstr>
      <vt:lpstr>Nächste Schritte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Entwicklung einer  kalorienarmen Schokolade</dc:title>
  <dc:creator>mcaspari</dc:creator>
  <cp:lastModifiedBy>Juergen Hille</cp:lastModifiedBy>
  <cp:revision>6</cp:revision>
  <dcterms:created xsi:type="dcterms:W3CDTF">2006-10-13T10:16:08Z</dcterms:created>
  <dcterms:modified xsi:type="dcterms:W3CDTF">2024-10-14T10:58:07Z</dcterms:modified>
</cp:coreProperties>
</file>