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4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23511" autoAdjust="0"/>
    <p:restoredTop sz="86423" autoAdjust="0"/>
  </p:normalViewPr>
  <p:slideViewPr>
    <p:cSldViewPr>
      <p:cViewPr varScale="1">
        <p:scale>
          <a:sx n="98" d="100"/>
          <a:sy n="98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C16111-B396-4CF9-94C6-16A19A083B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239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Klicken Sie, um das Titelformat zu bearbeiten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00942CE-A6C4-4920-9D44-B3BB8A515F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de-DE" altLang="de-DE" noProof="0"/>
              <a:t>Klicken Sie, um das Format des Untertitelmasters zu bearbeiten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DC14E51-5E8C-46C9-AD08-C64308FDAA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261CFBC-AA50-41F0-872F-15E3C86522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A4275EF-4523-4FD5-AF2E-DA2A02AA0A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29F21B3-B153-4308-A0A0-905697F9B300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4841EC-A55C-40D4-ACCE-7F455BB6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47683A-8938-4380-AF05-C12884261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17CF0C-87A0-41AB-8953-0D389018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3B5F77-420A-44CE-9921-283CA7B02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584229-C468-412A-97B9-F0529960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8F3EA-6900-4FA8-A8D4-38E7BFA0B34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747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E38B30D-4E0C-49A5-ACFE-50AE36D73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74A4A1-608A-4A4F-A245-5BC097B8C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D51440-E3C1-491C-ADC9-85C4EFFB2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542BE-D2FD-49F0-B022-7ED111C3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C6661E-25FE-4695-AADF-35D3D593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2F2C7-F865-4E25-9343-DF4FCD6FCF7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571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69CB8-7343-4373-AD88-8CEA91D4C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2FBB4-7EDC-432E-98CD-EF58A1F79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BE25B2-0BD3-4090-AEEC-C67037387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156839-6469-4BB6-BED8-499E9DA9E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D0A5D0-5BB7-40CD-BB80-7297BF6C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7BD76-C7AA-4885-A6C3-91A785CE17E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5173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9FD31-4DB6-440F-A600-7FBED968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59A108-7D7C-4408-A392-7449C5806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55BC4E-C262-45C8-8B7C-5CB6AD5C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C4F13A-5565-4318-ADEA-8BDC289F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BABE76-91FD-482C-BF83-4E711D646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31957-AFB2-424A-80A0-014DA2F2F0D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5949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A1141-0C5B-4C0B-B90E-7DA1979EA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EF2D3A-0C02-4FED-A2EC-5C77D4B36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AC869A-4D4F-4DCF-B662-AFF5C4646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09E8F2-356F-4C77-BAEF-3D6DA324F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6B24D3-32BD-44A7-8974-FA123140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38BB17-0483-4E83-99C1-7AB74D0EB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FEAD9-4618-4749-80E9-93F7ACDD2AF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098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0F5DC-28F0-4D27-B6B2-90275CD43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6C949E-57A7-4DBE-B637-7BF1546B2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9729C3-8784-4782-ADF1-576131084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3D5065-952A-4490-B0DF-3E4A4B4F8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6ECAF41-7A5C-4795-AC2A-AD41FE0F7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A94903-69A4-4577-8ACB-4B28A1EA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E83D22F-7C5E-408E-9121-7260ACC0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4CC43A2-F9BC-40BD-ACB5-ED83B5A1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B67F5-D4D7-4129-B2F8-DEE82FEC917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540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16FEA-3463-4E1A-84A5-087BE2804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A1DA586-34D6-41B0-8681-DAEC73C2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04BD9D-ED3F-4126-BDE8-424825C7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A13E3A-191D-4DEA-BD07-BBB5BD22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636B4-D488-4402-8FEF-0C28B4D9D4E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5096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65BB22C-107E-45CB-AF58-E03F44EF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764BFC-3A53-442E-B7A2-6DC06A44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3F3CB1-643C-4E14-BFDB-544B6265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785A2-5C85-4873-B3DA-D09C0F00594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089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5A66F-EB0A-4A3F-A1E1-AD8A2C6F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FD6C9F-79FA-458D-9B33-32C12549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F4CE3B-11CA-401D-B4E3-B3567CC9B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DE1BB8-431C-44E2-A932-5BCED0C1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D3A75A-2A07-4CAE-B8E3-3AEAEA6D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651B98-74E3-424B-955B-C38EFF25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7E125-7924-4FAA-B859-3AC7C8CDD2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4131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7D6CF-33C1-4595-A8EC-31B62842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D5EF6FB-3AE4-4CE3-80FB-258B1E5CA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6AB293-7FE6-408C-B1C9-976893BB3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2935D0-2C57-4D38-B3B5-840482C1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957CCA-3B6F-490E-AD6E-494EC55E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96A2D2-539A-4BE3-9D66-A6D02D6BC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B727F-6A85-441F-88B2-4C94B41876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855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>
            <a:extLst>
              <a:ext uri="{FF2B5EF4-FFF2-40B4-BE49-F238E27FC236}">
                <a16:creationId xmlns:a16="http://schemas.microsoft.com/office/drawing/2014/main" id="{A7E2624A-585F-41B3-BA02-3ABFC2F38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6C8F9DF4-CA6A-4205-BF6D-DE933D70A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88E02BF-0932-4A0B-9AB5-357BD7DA54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546CCE80-1ECE-4B64-9A86-96D2E1D978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E3C398F3-37A6-40CB-B4AE-AAC7FC6307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B1813D-E482-4F69-8DBA-411C8F0EB9E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778A447-301A-4F80-8C31-6D9D35D3DD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 dirty="0"/>
              <a:t>Highlights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0108E61-4684-4796-888F-63844C7961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altLang="de-DE"/>
              <a:t>Unsere Bücher des Jahres – eine erlesene Auswahl für die Buchmesse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AF0D2CA-3DF7-4292-BD10-697C460E74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Lissi </a:t>
            </a:r>
            <a:r>
              <a:rPr lang="de-DE" altLang="de-DE" dirty="0" err="1"/>
              <a:t>Grillenthal</a:t>
            </a:r>
            <a:endParaRPr lang="de-DE" altLang="de-DE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5A800A6-72EB-4B07-A321-AD754F0C2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Der </a:t>
            </a:r>
            <a:r>
              <a:rPr lang="de-DE" altLang="de-DE" dirty="0" err="1"/>
              <a:t>Bingospieler</a:t>
            </a:r>
            <a:endParaRPr lang="de-DE" altLang="de-DE" dirty="0"/>
          </a:p>
          <a:p>
            <a:r>
              <a:rPr lang="de-DE" altLang="de-DE" dirty="0"/>
              <a:t>Schnee auf Eichen</a:t>
            </a:r>
          </a:p>
          <a:p>
            <a:r>
              <a:rPr lang="de-DE" altLang="de-DE" dirty="0"/>
              <a:t>Der Tag, an dem Lotti den kleinen Sir Henry traf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8D43C4B-02CD-4DA0-932D-DEC434CE4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Freiherr Joachim von Bernstein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F7D25A4-2E1F-4FF5-B0A1-05A9C7FB3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Der Ruf des Schicksals</a:t>
            </a:r>
          </a:p>
          <a:p>
            <a:r>
              <a:rPr lang="de-DE" altLang="de-DE" dirty="0" err="1"/>
              <a:t>Karamba</a:t>
            </a:r>
            <a:r>
              <a:rPr lang="de-DE" altLang="de-DE" dirty="0"/>
              <a:t>, die Jägerin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AF4CD6D-7610-4832-8094-87B5EED7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Linda Hafner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FBFFD17-CB79-4C1B-89AA-280EB89D2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Triathlon als Ausgleichssport</a:t>
            </a:r>
          </a:p>
          <a:p>
            <a:r>
              <a:rPr lang="de-DE" altLang="de-DE" dirty="0"/>
              <a:t>Sicher Fahrrad fahren – Unfallprävention im Radsport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CD937F1-38A9-4828-A992-26D203C4D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Helmut Marcus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983EC59-E0A5-4959-8D60-942E9F8C9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Vergolden leicht gemacht</a:t>
            </a:r>
          </a:p>
          <a:p>
            <a:r>
              <a:rPr lang="de-DE" altLang="de-DE" dirty="0"/>
              <a:t>Kirchengewölbe in Rheinhessen</a:t>
            </a:r>
          </a:p>
          <a:p>
            <a:r>
              <a:rPr lang="de-DE" altLang="de-DE" dirty="0"/>
              <a:t>Was für ein Stil ist das?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45B60-D1A8-44EE-AA1E-37D83300D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Romane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97AD49-7661-430C-AACA-154162B6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/>
              <a:t>Der </a:t>
            </a:r>
            <a:r>
              <a:rPr lang="de-DE" altLang="de-DE" dirty="0" err="1"/>
              <a:t>Bingospieler</a:t>
            </a:r>
            <a:endParaRPr lang="de-DE" altLang="de-DE" dirty="0"/>
          </a:p>
          <a:p>
            <a:r>
              <a:rPr lang="de-DE" altLang="de-DE" dirty="0"/>
              <a:t>Schnee auf Eichen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tabLst/>
              <a:defRPr/>
            </a:pPr>
            <a:r>
              <a:rPr lang="de-DE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 Ruf des Schicksals</a:t>
            </a:r>
            <a:endParaRPr lang="de-DE" altLang="de-DE" dirty="0"/>
          </a:p>
          <a:p>
            <a:r>
              <a:rPr lang="de-DE" altLang="de-DE" dirty="0" err="1"/>
              <a:t>Karamba</a:t>
            </a:r>
            <a:r>
              <a:rPr lang="de-DE" altLang="de-DE" dirty="0"/>
              <a:t>, die Jägerin</a:t>
            </a:r>
          </a:p>
        </p:txBody>
      </p:sp>
    </p:spTree>
    <p:extLst>
      <p:ext uri="{BB962C8B-B14F-4D97-AF65-F5344CB8AC3E}">
        <p14:creationId xmlns:p14="http://schemas.microsoft.com/office/powerpoint/2010/main" val="3798511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45CA1-D500-49D5-B9A6-7724701C1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Sachbuch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8EE91E-8462-4E00-9F21-7BB1951A5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/>
              <a:t>Triathlon als Ausgleichssport</a:t>
            </a:r>
          </a:p>
          <a:p>
            <a:r>
              <a:rPr lang="de-DE" altLang="de-DE" dirty="0"/>
              <a:t>Sicher Fahrrad fahren – Unfallprävention im Radsport</a:t>
            </a:r>
          </a:p>
          <a:p>
            <a:pPr rtl="0" fontAlgn="base"/>
            <a:r>
              <a:rPr lang="de-DE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Vergolden leicht gemacht</a:t>
            </a:r>
            <a:endParaRPr lang="de-DE" sz="3200" dirty="0">
              <a:effectLst/>
            </a:endParaRPr>
          </a:p>
          <a:p>
            <a:pPr rtl="0" fontAlgn="base"/>
            <a:r>
              <a:rPr lang="de-DE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Kirchengewölbe in Rheinhessen</a:t>
            </a:r>
            <a:endParaRPr lang="de-DE" dirty="0">
              <a:effectLst/>
            </a:endParaRPr>
          </a:p>
          <a:p>
            <a:pPr rtl="0" fontAlgn="base"/>
            <a:r>
              <a:rPr lang="de-DE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 für ein Stil ist das?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868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ADDBB2-870C-412C-9D39-ADCAEB532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besondere Kinderbuch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317BC5-172F-4CC3-A1AC-AB427CDEA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/>
              <a:t>Der Tag, an dem Lotti den kleinen Sir Henry traf</a:t>
            </a:r>
          </a:p>
        </p:txBody>
      </p:sp>
    </p:spTree>
    <p:extLst>
      <p:ext uri="{BB962C8B-B14F-4D97-AF65-F5344CB8AC3E}">
        <p14:creationId xmlns:p14="http://schemas.microsoft.com/office/powerpoint/2010/main" val="1627373547"/>
      </p:ext>
    </p:extLst>
  </p:cSld>
  <p:clrMapOvr>
    <a:masterClrMapping/>
  </p:clrMapOvr>
</p:sld>
</file>

<file path=ppt/theme/theme1.xml><?xml version="1.0" encoding="utf-8"?>
<a:theme xmlns:a="http://schemas.openxmlformats.org/drawingml/2006/main" name="Japanische Landschaft">
  <a:themeElements>
    <a:clrScheme name="Japanische Landschaft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Japanische Landschaf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Japanische Landschaft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ische Landschaft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ische Landschaf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Designs\Japanische Landschaft.pot</Template>
  <TotalTime>0</TotalTime>
  <Words>121</Words>
  <Application>Microsoft Office PowerPoint</Application>
  <PresentationFormat>Bildschirmpräsentation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Japanische Landschaft</vt:lpstr>
      <vt:lpstr>Highlights</vt:lpstr>
      <vt:lpstr>Lissi Grillenthal</vt:lpstr>
      <vt:lpstr>Freiherr Joachim von Bernstein</vt:lpstr>
      <vt:lpstr>Linda Hafner</vt:lpstr>
      <vt:lpstr>Helmut Marcus</vt:lpstr>
      <vt:lpstr>Romane</vt:lpstr>
      <vt:lpstr>Sachbuch</vt:lpstr>
      <vt:lpstr>Das besondere Kinderbuch</vt:lpstr>
    </vt:vector>
  </TitlesOfParts>
  <Company>HERDT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Lissi Schwarz</dc:title>
  <dc:creator>Charlotte von Braunschweig</dc:creator>
  <cp:lastModifiedBy>Besitzer</cp:lastModifiedBy>
  <cp:revision>13</cp:revision>
  <cp:lastPrinted>1601-01-01T00:00:00Z</cp:lastPrinted>
  <dcterms:created xsi:type="dcterms:W3CDTF">2000-01-17T12:10:37Z</dcterms:created>
  <dcterms:modified xsi:type="dcterms:W3CDTF">2024-10-16T10:55:33Z</dcterms:modified>
</cp:coreProperties>
</file>