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3" autoAdjust="0"/>
    <p:restoredTop sz="90929"/>
  </p:normalViewPr>
  <p:slideViewPr>
    <p:cSldViewPr>
      <p:cViewPr varScale="1">
        <p:scale>
          <a:sx n="82" d="100"/>
          <a:sy n="82" d="100"/>
        </p:scale>
        <p:origin x="10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21B3-B153-4308-A0A0-905697F9B30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6965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129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771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930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73791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61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0137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3EA-6900-4FA8-A8D4-38E7BFA0B343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8775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F2C7-F865-4E25-9343-DF4FCD6FCF7A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8379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BD76-C7AA-4885-A6C3-91A785CE17E1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3614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1957-AFB2-424A-80A0-014DA2F2F0D2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402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3964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67F5-D4D7-4129-B2F8-DEE82FEC917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4833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36B4-D488-4402-8FEF-0C28B4D9D4EA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5222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85A2-5C85-4873-B3DA-D09C0F005941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9898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E125-7924-4FAA-B859-3AC7C8CDD2A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6459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2259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B1813D-E482-4F69-8DBA-411C8F0EB9EF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576042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778A447-301A-4F80-8C31-6D9D35D3DD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/>
              <a:t>Highlights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0108E61-4684-4796-888F-63844C7961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altLang="de-DE"/>
              <a:t>Unsere Bücher des Jahres – eine erlesene Auswahl für die Buchmesse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CD937F1-38A9-4828-A992-26D203C4D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Helmut Marcus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983EC59-E0A5-4959-8D60-942E9F8C95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/>
              <a:t>Vergolden leicht gemacht</a:t>
            </a:r>
          </a:p>
          <a:p>
            <a:r>
              <a:rPr lang="de-DE" altLang="de-DE"/>
              <a:t>Kirchengewölbe in Rheinhessen</a:t>
            </a:r>
          </a:p>
          <a:p>
            <a:r>
              <a:rPr lang="de-DE" altLang="de-DE"/>
              <a:t>Was für ein Stil ist das?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AF0D2CA-3DF7-4292-BD10-697C460E74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Lissi Grillenthal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5A800A6-72EB-4B07-A321-AD754F0C25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/>
              <a:t>Der Bingospieler</a:t>
            </a:r>
          </a:p>
          <a:p>
            <a:r>
              <a:rPr lang="de-DE" altLang="de-DE"/>
              <a:t>Schnee auf Eichen</a:t>
            </a:r>
          </a:p>
          <a:p>
            <a:r>
              <a:rPr lang="de-DE" altLang="de-DE"/>
              <a:t>Der Tag, an dem Lotti den kleinen Sir Henry traf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8D43C4B-02CD-4DA0-932D-DEC434CE4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Freiherr Joachim von Bernstein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F7D25A4-2E1F-4FF5-B0A1-05A9C7FB34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/>
              <a:t>Der Ruf des Schicksals</a:t>
            </a:r>
          </a:p>
          <a:p>
            <a:r>
              <a:rPr lang="de-DE" altLang="de-DE"/>
              <a:t>Karamba, die Jägerin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AF4CD6D-7610-4832-8094-87B5EED7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Linda Hafner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FBFFD17-CB79-4C1B-89AA-280EB89D2F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/>
              <a:t>Triathlon als Ausgleichssport</a:t>
            </a:r>
          </a:p>
          <a:p>
            <a:r>
              <a:rPr lang="de-DE" altLang="de-DE"/>
              <a:t>Sicher Fahrrad fahren – Unfallprävention im Radsport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TM02900771[[fn=Segment]]</Template>
  <TotalTime>0</TotalTime>
  <Words>69</Words>
  <Application>Microsoft Office PowerPoint</Application>
  <PresentationFormat>Bildschirmpräsentation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Segment</vt:lpstr>
      <vt:lpstr>Highlights</vt:lpstr>
      <vt:lpstr>Helmut Marcus</vt:lpstr>
      <vt:lpstr>Lissi Grillenthal</vt:lpstr>
      <vt:lpstr>Freiherr Joachim von Bernstein</vt:lpstr>
      <vt:lpstr>Linda Hafner</vt:lpstr>
    </vt:vector>
  </TitlesOfParts>
  <Company>HERDT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Lissi Schwarz</dc:title>
  <dc:creator>Charlotte von Braunschweig</dc:creator>
  <cp:lastModifiedBy>Juergen Hille</cp:lastModifiedBy>
  <cp:revision>13</cp:revision>
  <cp:lastPrinted>1601-01-01T00:00:00Z</cp:lastPrinted>
  <dcterms:created xsi:type="dcterms:W3CDTF">2000-01-17T12:10:37Z</dcterms:created>
  <dcterms:modified xsi:type="dcterms:W3CDTF">2025-04-04T09:59:27Z</dcterms:modified>
</cp:coreProperties>
</file>