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40" autoAdjust="0"/>
  </p:normalViewPr>
  <p:slideViewPr>
    <p:cSldViewPr snapToGrid="0">
      <p:cViewPr varScale="1">
        <p:scale>
          <a:sx n="82" d="100"/>
          <a:sy n="82" d="100"/>
        </p:scale>
        <p:origin x="39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C8F0D-CC6D-4A4C-B3C7-EB4296230887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8C66C-3DC3-4689-9D2A-681FD3FD7F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6131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F8C66C-3DC3-4689-9D2A-681FD3FD7F2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8790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F8C66C-3DC3-4689-9D2A-681FD3FD7F2B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0164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F8C66C-3DC3-4689-9D2A-681FD3FD7F2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1907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F8C66C-3DC3-4689-9D2A-681FD3FD7F2B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863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F8C66C-3DC3-4689-9D2A-681FD3FD7F2B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9244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F8C66C-3DC3-4689-9D2A-681FD3FD7F2B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5726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4634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06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2239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657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0267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387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8077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4678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2482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949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8305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2134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510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83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689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6897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997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34044FD-9252-4577-9248-3F6D9E17589D}" type="datetimeFigureOut">
              <a:rPr lang="de-DE" smtClean="0"/>
              <a:t>19.06.2025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0727D76-B9EC-487B-85D6-81B83A28EF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7424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8B161C-2526-4737-BA50-BAAFDE93F7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/>
              <a:t>   Betriebsversammlung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0560080-D4F2-4938-88FB-D9C7A86B55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7575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8146F2-CFB3-439D-B5F8-50DE8F01E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Tagesordnung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4254DBD-DD78-4D35-BD6E-2A5B76D96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Ziele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Meinungen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Zusammenfassung</a:t>
            </a:r>
          </a:p>
        </p:txBody>
      </p:sp>
    </p:spTree>
    <p:extLst>
      <p:ext uri="{BB962C8B-B14F-4D97-AF65-F5344CB8AC3E}">
        <p14:creationId xmlns:p14="http://schemas.microsoft.com/office/powerpoint/2010/main" val="408237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07A40-94E0-42BA-BD9A-840B5B05C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Besprechung der Hauptziele &amp; wichtige Erfolgsfaktoren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03D3E1-2FD2-480C-B04B-F1B335B65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Was macht eine Firma einzigartig ?</a:t>
            </a:r>
          </a:p>
          <a:p>
            <a:r>
              <a:rPr lang="de-DE" dirty="0"/>
              <a:t>Was macht eine Firma erfolgreich ?</a:t>
            </a:r>
          </a:p>
          <a:p>
            <a:r>
              <a:rPr lang="de-DE" dirty="0"/>
              <a:t>Gemeinsame Geschäftsidee.</a:t>
            </a:r>
          </a:p>
          <a:p>
            <a:r>
              <a:rPr lang="de-DE" dirty="0"/>
              <a:t>Besprechen Sie die Hauptprojekte der letzten Jahre.</a:t>
            </a:r>
          </a:p>
        </p:txBody>
      </p:sp>
    </p:spTree>
    <p:extLst>
      <p:ext uri="{BB962C8B-B14F-4D97-AF65-F5344CB8AC3E}">
        <p14:creationId xmlns:p14="http://schemas.microsoft.com/office/powerpoint/2010/main" val="400685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1B58BD-CD56-434B-9991-3AF01A45B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Ihre Meinung über uns 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D549B7-3E88-4B9D-ABAE-E1CEB951D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Kurze Übersicht der Leistungen im Vergleich zur jeweiligen Zielsetzung.</a:t>
            </a:r>
          </a:p>
        </p:txBody>
      </p:sp>
    </p:spTree>
    <p:extLst>
      <p:ext uri="{BB962C8B-B14F-4D97-AF65-F5344CB8AC3E}">
        <p14:creationId xmlns:p14="http://schemas.microsoft.com/office/powerpoint/2010/main" val="1415220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B80DA0-1F99-4C5A-8596-4CE92300F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Wichtigste Themen für die Firma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59E0A8-D3AA-4EC0-BFD5-570591DA5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Sprechen Sie alle wichtigen Themen an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/>
              <a:t>Erhöhung der Effizienz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/>
              <a:t>Verminderung des Aufwandes durch Einsatz „Künstlicher Intelligenz“</a:t>
            </a:r>
          </a:p>
        </p:txBody>
      </p:sp>
    </p:spTree>
    <p:extLst>
      <p:ext uri="{BB962C8B-B14F-4D97-AF65-F5344CB8AC3E}">
        <p14:creationId xmlns:p14="http://schemas.microsoft.com/office/powerpoint/2010/main" val="742944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853BD2-3B7E-42ED-9570-02C616416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Besprechung der bisherigen Zielsetzungen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C355CC-0F6E-4D06-AD11-276AE6BB8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Finanzen</a:t>
            </a:r>
          </a:p>
          <a:p>
            <a:r>
              <a:rPr lang="de-DE" dirty="0"/>
              <a:t>Konkurrenzfähigkeit</a:t>
            </a:r>
          </a:p>
          <a:p>
            <a:r>
              <a:rPr lang="de-DE" dirty="0"/>
              <a:t>Fortschritt</a:t>
            </a:r>
          </a:p>
        </p:txBody>
      </p:sp>
    </p:spTree>
    <p:extLst>
      <p:ext uri="{BB962C8B-B14F-4D97-AF65-F5344CB8AC3E}">
        <p14:creationId xmlns:p14="http://schemas.microsoft.com/office/powerpoint/2010/main" val="6632400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sch">
  <a:themeElements>
    <a:clrScheme name="Organisch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sch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sch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86</Words>
  <Application>Microsoft Office PowerPoint</Application>
  <PresentationFormat>Breitbild</PresentationFormat>
  <Paragraphs>26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Garamond</vt:lpstr>
      <vt:lpstr>Wingdings</vt:lpstr>
      <vt:lpstr>Organisch</vt:lpstr>
      <vt:lpstr>   Betriebsversammlung</vt:lpstr>
      <vt:lpstr>Tagesordnung</vt:lpstr>
      <vt:lpstr>Besprechung der Hauptziele &amp; wichtige Erfolgsfaktoren</vt:lpstr>
      <vt:lpstr>Ihre Meinung über uns ?</vt:lpstr>
      <vt:lpstr>Wichtigste Themen für die Firma</vt:lpstr>
      <vt:lpstr>Besprechung der bisherigen Zielsetzungen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Betriebsversammlung</dc:title>
  <dc:creator>Besitzer</dc:creator>
  <cp:lastModifiedBy>Juergen Hille</cp:lastModifiedBy>
  <cp:revision>5</cp:revision>
  <dcterms:created xsi:type="dcterms:W3CDTF">2024-10-16T07:45:48Z</dcterms:created>
  <dcterms:modified xsi:type="dcterms:W3CDTF">2025-06-19T08:28:16Z</dcterms:modified>
</cp:coreProperties>
</file>