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94667" autoAdjust="0"/>
  </p:normalViewPr>
  <p:slideViewPr>
    <p:cSldViewPr snapToGrid="0">
      <p:cViewPr varScale="1">
        <p:scale>
          <a:sx n="82" d="100"/>
          <a:sy n="82" d="100"/>
        </p:scale>
        <p:origin x="390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B99F82-6D04-9DD1-2EF0-EC3DAAA1F2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7737367-366B-9D6F-BE38-882F4EADC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072AAB-0CF9-E223-BF33-39305BD4C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47B911-D3F2-0C03-B44A-B7AC98FE7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02C10B-E9C9-ED12-BFAC-44D985346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7838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68EA5E-0A0E-025A-977B-DA317171C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9493E55-9CCA-4582-540C-8D5F8EB96A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AB341C-B944-BB24-22C4-F2A97EFC9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8D32CD-7F7D-6DB4-A538-B90816488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04BBB9-EEB1-84A6-B865-711AF5F68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634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209F193-1B6A-35F4-24B1-FDC6327C68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3273526-2B74-A12A-D77B-66D76EC7F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23AE01-5FE2-0D04-86C2-DBB2D895B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40507A-DCE5-F1B9-21E1-46797694D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884E33-1F7E-2762-9E74-F6C2D9ECE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83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7840C2-D500-DE7C-55A0-57DA1CD61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35E692-4724-5158-1EAC-C34868F94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7D35CF-71EE-0803-D265-3DC43F78E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5C6165-2557-3CC5-098F-1D0735B73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D3AA00-2292-AAC2-1A32-746D669A4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602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E392F9-A371-37EB-104B-067855C37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1E2585-A031-5C9A-294A-9B8D7E5E0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72A1E4F-68F7-D981-60BD-5B17A68AB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D852A4-4F36-E01C-8400-041F4156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DC94893-C93E-E104-25B0-147C4289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63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8D85AE-AA69-1C44-BD47-A2FD205DE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12B523-F08D-3E8C-08B4-8A2DF4D95A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71FCAB0-B2EE-C987-D95E-A6D599F77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8F2416-0B70-87DB-5C97-8584EFC7A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F687419-5A70-0BD0-3A36-833B94B0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58BF2CD-676A-BC82-FFE9-7CC2B9077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4250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39E872-05D3-ECB9-FA52-FA80E1E1B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986D5B-3F25-15F2-270A-DA91518CFF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7328C76-1B87-DFC0-823D-3CA3BADAA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85E186C-57BF-667C-8E0B-273C2791AA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3D76FA6-1F5C-2578-CF71-F43A6F4E91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6EB6C09-EDBB-C289-B5ED-05D44C1DB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5F09893-CE43-D9BC-DBF6-E3CB532E7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DEB3C06-7931-B8A4-AB28-09FF4B692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556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DDC9FF-895B-A7ED-6EB1-B29DA1120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FD1370B-E456-ADB5-4437-69A9DB17C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53DBA2F-D993-6CD2-6665-A012FF09C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09CA451-A203-2D88-E1CF-316554297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787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827BFBE-A7B3-BB72-CDB6-902E54CE0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2FD1734-1548-842F-44E1-4D8CE654F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A7ECFD3-5A5F-878E-A3BD-FF0B63F79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1640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21C72-B90D-B1D4-25E9-7B95A7449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05D633-A28A-8A0B-9A1A-1F605BDAF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7C516FF-9F62-14CD-81CB-0516731BB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A600EF6-D2DB-F65A-A33C-76208C955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CEE7DF-F4FD-8163-D56A-660EF054A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BEB55ED-024C-9F0F-72EB-5179ED95A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907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0AA0AC-DCEA-FC98-5127-07ECE9324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F0AEE4D-068F-5281-AAA3-58026CC53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341B724-829A-3392-4536-D6F1DA716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27FD07-6E62-1925-FFE5-8AD7C7F16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40062D2-4D6F-5C24-D535-CCF0C1958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23C3274-1CA0-A43F-FB95-B3AEAD90A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507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F0532A2-079D-F806-73FC-64DA6E24B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3FBFC9-6FC5-2949-C04F-C5CA8D72B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363C3C-C118-7900-8D3D-378033C22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698CA4-278D-7DBC-5FA8-7007165C8E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B708FA-3990-2F78-22C8-E72666A2C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298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C34301-811E-EF50-C3FF-24C958DDCB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Entwicklung einer kalorienarmen Schokolade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688426D-E8B2-662C-8D66-7BA290DA97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415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BF25F8-1022-D82D-883D-FC6832D66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Marktsituation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66AECEB-4270-9D95-47BE-FF342816D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Expandierender Süßwarenmarkt</a:t>
            </a:r>
          </a:p>
          <a:p>
            <a:r>
              <a:rPr lang="de-DE" dirty="0"/>
              <a:t>Bedürfnis der Käufer nach „Genuss ohne Reue“</a:t>
            </a:r>
          </a:p>
          <a:p>
            <a:r>
              <a:rPr lang="de-DE" dirty="0"/>
              <a:t>Steigender Absatz bei „Light“-Produkten</a:t>
            </a:r>
          </a:p>
        </p:txBody>
      </p:sp>
    </p:spTree>
    <p:extLst>
      <p:ext uri="{BB962C8B-B14F-4D97-AF65-F5344CB8AC3E}">
        <p14:creationId xmlns:p14="http://schemas.microsoft.com/office/powerpoint/2010/main" val="291724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21D645-2A01-E9B0-0CC1-4D7D78E19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eines Expertenteams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4F6EFF-3B1C-BA69-0464-D66CD9FA3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Ernährungswissenschaftler</a:t>
            </a:r>
          </a:p>
          <a:p>
            <a:r>
              <a:rPr lang="de-DE" dirty="0"/>
              <a:t>Lebensmittelchemiker</a:t>
            </a:r>
          </a:p>
          <a:p>
            <a:r>
              <a:rPr lang="de-DE" dirty="0"/>
              <a:t>Marketingexperten</a:t>
            </a:r>
          </a:p>
        </p:txBody>
      </p:sp>
    </p:spTree>
    <p:extLst>
      <p:ext uri="{BB962C8B-B14F-4D97-AF65-F5344CB8AC3E}">
        <p14:creationId xmlns:p14="http://schemas.microsoft.com/office/powerpoint/2010/main" val="2377154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95A4A8-ED35-B1AB-AD52-528171564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Festlegen der Rahmenbedingungen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66361E-E5D9-3926-98C9-88155F460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Zeitpläne</a:t>
            </a:r>
          </a:p>
          <a:p>
            <a:r>
              <a:rPr lang="de-DE" dirty="0"/>
              <a:t>Entwicklungsbeginn / -dauer</a:t>
            </a:r>
          </a:p>
          <a:p>
            <a:r>
              <a:rPr lang="de-DE" dirty="0"/>
              <a:t>Testphase</a:t>
            </a:r>
          </a:p>
          <a:p>
            <a:r>
              <a:rPr lang="de-DE" dirty="0"/>
              <a:t>Finanzrahmen</a:t>
            </a:r>
          </a:p>
          <a:p>
            <a:r>
              <a:rPr lang="de-DE" dirty="0"/>
              <a:t>Entwicklungskosten</a:t>
            </a:r>
          </a:p>
          <a:p>
            <a:r>
              <a:rPr lang="de-DE" dirty="0"/>
              <a:t>Produktionskosten</a:t>
            </a:r>
          </a:p>
        </p:txBody>
      </p:sp>
    </p:spTree>
    <p:extLst>
      <p:ext uri="{BB962C8B-B14F-4D97-AF65-F5344CB8AC3E}">
        <p14:creationId xmlns:p14="http://schemas.microsoft.com/office/powerpoint/2010/main" val="254272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6CA272-63E9-F9ED-DAA7-BBD5E53AE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Nächste Schritte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728AE6-0E1F-6EE3-6730-BDFF23609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Neue Produktionsanlagen</a:t>
            </a:r>
          </a:p>
          <a:p>
            <a:r>
              <a:rPr lang="de-DE" dirty="0"/>
              <a:t>Erweiterung der Entwicklungsabteilung</a:t>
            </a:r>
          </a:p>
        </p:txBody>
      </p:sp>
    </p:spTree>
    <p:extLst>
      <p:ext uri="{BB962C8B-B14F-4D97-AF65-F5344CB8AC3E}">
        <p14:creationId xmlns:p14="http://schemas.microsoft.com/office/powerpoint/2010/main" val="1952095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Breitbild</PresentationFormat>
  <Paragraphs>19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Entwicklung einer kalorienarmen Schokolade</vt:lpstr>
      <vt:lpstr>Marktsituation</vt:lpstr>
      <vt:lpstr>Aufbau eines Expertenteams</vt:lpstr>
      <vt:lpstr>Festlegen der Rahmenbedingungen</vt:lpstr>
      <vt:lpstr>Nächste Schritte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Juergen Hille</dc:creator>
  <cp:lastModifiedBy>Juergen Hille</cp:lastModifiedBy>
  <cp:revision>1</cp:revision>
  <dcterms:created xsi:type="dcterms:W3CDTF">2025-06-18T06:07:37Z</dcterms:created>
  <dcterms:modified xsi:type="dcterms:W3CDTF">2025-06-18T06:07:46Z</dcterms:modified>
</cp:coreProperties>
</file>