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6"/>
  </p:notesMasterIdLst>
  <p:handoutMasterIdLst>
    <p:handoutMasterId r:id="rId17"/>
  </p:handoutMasterIdLst>
  <p:sldIdLst>
    <p:sldId id="257" r:id="rId5"/>
    <p:sldId id="272" r:id="rId6"/>
    <p:sldId id="265" r:id="rId7"/>
    <p:sldId id="273" r:id="rId8"/>
    <p:sldId id="275" r:id="rId9"/>
    <p:sldId id="258" r:id="rId10"/>
    <p:sldId id="267" r:id="rId11"/>
    <p:sldId id="264" r:id="rId12"/>
    <p:sldId id="269" r:id="rId13"/>
    <p:sldId id="276" r:id="rId14"/>
    <p:sldId id="262" r:id="rId15"/>
  </p:sldIdLst>
  <p:sldSz cx="12188825"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7" autoAdjust="0"/>
    <p:restoredTop sz="94280" autoAdjust="0"/>
  </p:normalViewPr>
  <p:slideViewPr>
    <p:cSldViewPr>
      <p:cViewPr varScale="1">
        <p:scale>
          <a:sx n="81" d="100"/>
          <a:sy n="81" d="100"/>
        </p:scale>
        <p:origin x="432" y="96"/>
      </p:cViewPr>
      <p:guideLst>
        <p:guide pos="3839"/>
        <p:guide orient="horz" pos="2160"/>
      </p:guideLst>
    </p:cSldViewPr>
  </p:slideViewPr>
  <p:notesTextViewPr>
    <p:cViewPr>
      <p:scale>
        <a:sx n="1" d="1"/>
        <a:sy n="1" d="1"/>
      </p:scale>
      <p:origin x="0" y="0"/>
    </p:cViewPr>
  </p:notesTextViewPr>
  <p:notesViewPr>
    <p:cSldViewPr>
      <p:cViewPr varScale="1">
        <p:scale>
          <a:sx n="66" d="100"/>
          <a:sy n="66" d="100"/>
        </p:scale>
        <p:origin x="280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128" b="0" i="0" u="none" strike="noStrike" kern="1200" cap="none" spc="50" normalizeH="0" baseline="0">
              <a:solidFill>
                <a:schemeClr val="accent1">
                  <a:lumMod val="50000"/>
                </a:schemeClr>
              </a:solidFill>
              <a:latin typeface="+mj-lt"/>
              <a:ea typeface="+mj-ea"/>
              <a:cs typeface="+mj-cs"/>
            </a:defRPr>
          </a:pPr>
          <a:endParaRPr lang="de-DE"/>
        </a:p>
      </c:txPr>
    </c:title>
    <c:autoTitleDeleted val="0"/>
    <c:plotArea>
      <c:layout/>
      <c:barChart>
        <c:barDir val="col"/>
        <c:grouping val="clustered"/>
        <c:varyColors val="0"/>
        <c:ser>
          <c:idx val="0"/>
          <c:order val="0"/>
          <c:tx>
            <c:strRef>
              <c:f>Sheet1!$B$1</c:f>
              <c:strCache>
                <c:ptCount val="1"/>
                <c:pt idx="0">
                  <c:v>Serie 1</c:v>
                </c:pt>
              </c:strCache>
            </c:strRef>
          </c:tx>
          <c:spPr>
            <a:solidFill>
              <a:schemeClr val="accent1">
                <a:alpha val="70000"/>
              </a:schemeClr>
            </a:solidFill>
            <a:ln>
              <a:noFill/>
            </a:ln>
            <a:effectLst/>
          </c:spPr>
          <c:invertIfNegative val="0"/>
          <c:cat>
            <c:strRef>
              <c:f>Sheet1!$A$2:$A$5</c:f>
              <c:strCache>
                <c:ptCount val="4"/>
                <c:pt idx="0">
                  <c:v>Kategorie 1</c:v>
                </c:pt>
                <c:pt idx="1">
                  <c:v>Kategorie 2</c:v>
                </c:pt>
                <c:pt idx="2">
                  <c:v>Kategorie 3</c:v>
                </c:pt>
                <c:pt idx="3">
                  <c:v>Kategorie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4C73-4807-BB1E-DEEDA150B424}"/>
            </c:ext>
          </c:extLst>
        </c:ser>
        <c:ser>
          <c:idx val="1"/>
          <c:order val="1"/>
          <c:tx>
            <c:strRef>
              <c:f>Sheet1!$C$1</c:f>
              <c:strCache>
                <c:ptCount val="1"/>
                <c:pt idx="0">
                  <c:v>Serie 2</c:v>
                </c:pt>
              </c:strCache>
            </c:strRef>
          </c:tx>
          <c:spPr>
            <a:solidFill>
              <a:schemeClr val="accent2">
                <a:alpha val="70000"/>
              </a:schemeClr>
            </a:solidFill>
            <a:ln>
              <a:noFill/>
            </a:ln>
            <a:effectLst/>
          </c:spPr>
          <c:invertIfNegative val="0"/>
          <c:cat>
            <c:strRef>
              <c:f>Sheet1!$A$2:$A$5</c:f>
              <c:strCache>
                <c:ptCount val="4"/>
                <c:pt idx="0">
                  <c:v>Kategorie 1</c:v>
                </c:pt>
                <c:pt idx="1">
                  <c:v>Kategorie 2</c:v>
                </c:pt>
                <c:pt idx="2">
                  <c:v>Kategorie 3</c:v>
                </c:pt>
                <c:pt idx="3">
                  <c:v>Kategorie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4C73-4807-BB1E-DEEDA150B424}"/>
            </c:ext>
          </c:extLst>
        </c:ser>
        <c:ser>
          <c:idx val="2"/>
          <c:order val="2"/>
          <c:tx>
            <c:strRef>
              <c:f>Sheet1!$D$1</c:f>
              <c:strCache>
                <c:ptCount val="1"/>
                <c:pt idx="0">
                  <c:v>Serie 3</c:v>
                </c:pt>
              </c:strCache>
            </c:strRef>
          </c:tx>
          <c:spPr>
            <a:solidFill>
              <a:schemeClr val="accent3">
                <a:alpha val="70000"/>
              </a:schemeClr>
            </a:solidFill>
            <a:ln>
              <a:noFill/>
            </a:ln>
            <a:effectLst/>
          </c:spPr>
          <c:invertIfNegative val="0"/>
          <c:cat>
            <c:strRef>
              <c:f>Sheet1!$A$2:$A$5</c:f>
              <c:strCache>
                <c:ptCount val="4"/>
                <c:pt idx="0">
                  <c:v>Kategorie 1</c:v>
                </c:pt>
                <c:pt idx="1">
                  <c:v>Kategorie 2</c:v>
                </c:pt>
                <c:pt idx="2">
                  <c:v>Kategorie 3</c:v>
                </c:pt>
                <c:pt idx="3">
                  <c:v>Kategorie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4C73-4807-BB1E-DEEDA150B424}"/>
            </c:ext>
          </c:extLst>
        </c:ser>
        <c:dLbls>
          <c:showLegendKey val="0"/>
          <c:showVal val="0"/>
          <c:showCatName val="0"/>
          <c:showSerName val="0"/>
          <c:showPercent val="0"/>
          <c:showBubbleSize val="0"/>
        </c:dLbls>
        <c:gapWidth val="80"/>
        <c:overlap val="25"/>
        <c:axId val="601069440"/>
        <c:axId val="601069048"/>
      </c:barChart>
      <c:catAx>
        <c:axId val="601069440"/>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cap="none" spc="20" normalizeH="0" baseline="0">
                <a:solidFill>
                  <a:schemeClr val="accent1">
                    <a:lumMod val="50000"/>
                  </a:schemeClr>
                </a:solidFill>
                <a:latin typeface="+mn-lt"/>
                <a:ea typeface="+mn-ea"/>
                <a:cs typeface="+mn-cs"/>
              </a:defRPr>
            </a:pPr>
            <a:endParaRPr lang="de-DE"/>
          </a:p>
        </c:txPr>
        <c:crossAx val="601069048"/>
        <c:crosses val="autoZero"/>
        <c:auto val="1"/>
        <c:lblAlgn val="ctr"/>
        <c:lblOffset val="100"/>
        <c:noMultiLvlLbl val="0"/>
      </c:catAx>
      <c:valAx>
        <c:axId val="601069048"/>
        <c:scaling>
          <c:orientation val="minMax"/>
        </c:scaling>
        <c:delete val="0"/>
        <c:axPos val="l"/>
        <c:majorGridlines>
          <c:spPr>
            <a:ln w="9525" cap="flat" cmpd="sng" algn="ctr">
              <a:solidFill>
                <a:schemeClr val="tx1">
                  <a:lumMod val="5000"/>
                  <a:lumOff val="9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accent1">
                    <a:lumMod val="50000"/>
                  </a:schemeClr>
                </a:solidFill>
                <a:latin typeface="+mn-lt"/>
                <a:ea typeface="+mn-ea"/>
                <a:cs typeface="+mn-cs"/>
              </a:defRPr>
            </a:pPr>
            <a:endParaRPr lang="de-DE"/>
          </a:p>
        </c:txPr>
        <c:crossAx val="6010694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accent1">
                  <a:lumMod val="50000"/>
                </a:schemeClr>
              </a:solidFill>
              <a:latin typeface="+mn-lt"/>
              <a:ea typeface="+mn-ea"/>
              <a:cs typeface="+mn-cs"/>
            </a:defRPr>
          </a:pPr>
          <a:endParaRPr lang="de-DE"/>
        </a:p>
      </c:txPr>
    </c:legend>
    <c:plotVisOnly val="1"/>
    <c:dispBlanksAs val="gap"/>
    <c:showDLblsOverMax val="0"/>
  </c:chart>
  <c:spPr>
    <a:noFill/>
    <a:ln>
      <a:noFill/>
    </a:ln>
    <a:effectLst/>
  </c:spPr>
  <c:txPr>
    <a:bodyPr/>
    <a:lstStyle/>
    <a:p>
      <a:pPr>
        <a:defRPr/>
      </a:pPr>
      <a:endParaRPr lang="de-D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D46BDD-CA72-48F2-BE8C-F82CCFFB0DBE}" type="doc">
      <dgm:prSet loTypeId="urn:microsoft.com/office/officeart/2005/8/layout/hList9" loCatId="list" qsTypeId="urn:microsoft.com/office/officeart/2005/8/quickstyle/simple4" qsCatId="simple" csTypeId="urn:microsoft.com/office/officeart/2005/8/colors/colorful1" csCatId="colorful" phldr="1"/>
      <dgm:spPr/>
      <dgm:t>
        <a:bodyPr rtlCol="0"/>
        <a:lstStyle/>
        <a:p>
          <a:pPr rtl="0"/>
          <a:endParaRPr lang="en-US"/>
        </a:p>
      </dgm:t>
    </dgm:pt>
    <dgm:pt modelId="{D9F46F06-3DF2-4911-BCDA-55B38875805A}">
      <dgm:prSet phldrT="[Text]"/>
      <dgm:spPr>
        <a:gradFill rotWithShape="0">
          <a:gsLst>
            <a:gs pos="0">
              <a:schemeClr val="accent2">
                <a:lumMod val="75000"/>
              </a:schemeClr>
            </a:gs>
            <a:gs pos="50000">
              <a:schemeClr val="accent2">
                <a:lumMod val="50000"/>
              </a:schemeClr>
            </a:gs>
            <a:gs pos="100000">
              <a:schemeClr val="accent6">
                <a:lumMod val="50000"/>
              </a:schemeClr>
            </a:gs>
          </a:gsLst>
        </a:gradFill>
      </dgm:spPr>
      <dgm:t>
        <a:bodyPr rtlCol="0"/>
        <a:lstStyle/>
        <a:p>
          <a:pPr rtl="0"/>
          <a:r>
            <a:rPr lang="de-DE" noProof="0" dirty="0"/>
            <a:t>Gruppe A</a:t>
          </a:r>
        </a:p>
      </dgm:t>
    </dgm:pt>
    <dgm:pt modelId="{29669FA9-BCDB-4E04-BCBD-ADB6BBFECA77}" type="parTrans" cxnId="{3167943C-B617-47EE-AB4E-F103014F0B0F}">
      <dgm:prSet/>
      <dgm:spPr/>
      <dgm:t>
        <a:bodyPr rtlCol="0"/>
        <a:lstStyle/>
        <a:p>
          <a:pPr rtl="0"/>
          <a:endParaRPr lang="en-US"/>
        </a:p>
      </dgm:t>
    </dgm:pt>
    <dgm:pt modelId="{A2AB0762-8DE6-4EC9-8643-86B41C470FE8}" type="sibTrans" cxnId="{3167943C-B617-47EE-AB4E-F103014F0B0F}">
      <dgm:prSet/>
      <dgm:spPr/>
      <dgm:t>
        <a:bodyPr rtlCol="0"/>
        <a:lstStyle/>
        <a:p>
          <a:pPr rtl="0"/>
          <a:endParaRPr lang="en-US"/>
        </a:p>
      </dgm:t>
    </dgm:pt>
    <dgm:pt modelId="{20BB34D1-39DB-4D4A-8F74-38BB6AD52986}">
      <dgm:prSet phldrT="[Text]" custT="1"/>
      <dgm:spPr/>
      <dgm:t>
        <a:bodyPr rtlCol="0"/>
        <a:lstStyle/>
        <a:p>
          <a:pPr rtl="0"/>
          <a:r>
            <a:rPr lang="de-DE" sz="1800" noProof="0" dirty="0"/>
            <a:t>Aufgabe 1</a:t>
          </a:r>
        </a:p>
      </dgm:t>
    </dgm:pt>
    <dgm:pt modelId="{8369DE2E-05BE-4F58-ACF4-FFA3BF09D772}" type="parTrans" cxnId="{B4712C0E-A30F-43CC-BC2E-1C5644020AC8}">
      <dgm:prSet/>
      <dgm:spPr/>
      <dgm:t>
        <a:bodyPr rtlCol="0"/>
        <a:lstStyle/>
        <a:p>
          <a:pPr rtl="0"/>
          <a:endParaRPr lang="en-US"/>
        </a:p>
      </dgm:t>
    </dgm:pt>
    <dgm:pt modelId="{84668B4B-C68E-4C7B-8232-D5A08E3BE881}" type="sibTrans" cxnId="{B4712C0E-A30F-43CC-BC2E-1C5644020AC8}">
      <dgm:prSet/>
      <dgm:spPr/>
      <dgm:t>
        <a:bodyPr rtlCol="0"/>
        <a:lstStyle/>
        <a:p>
          <a:pPr rtl="0"/>
          <a:endParaRPr lang="en-US"/>
        </a:p>
      </dgm:t>
    </dgm:pt>
    <dgm:pt modelId="{76A93280-A4EB-4F31-BCFF-BD984FEDD50F}">
      <dgm:prSet phldrT="[Text]" custT="1"/>
      <dgm:spPr/>
      <dgm:t>
        <a:bodyPr rtlCol="0"/>
        <a:lstStyle/>
        <a:p>
          <a:pPr rtl="0"/>
          <a:r>
            <a:rPr lang="de-DE" sz="1800" noProof="0" dirty="0"/>
            <a:t>Aufgabe 2</a:t>
          </a:r>
        </a:p>
      </dgm:t>
    </dgm:pt>
    <dgm:pt modelId="{1C92D782-B050-4892-9519-839E2BD7B42C}" type="parTrans" cxnId="{FE330E5A-EA72-4133-BB4C-B1C3A357F977}">
      <dgm:prSet/>
      <dgm:spPr/>
      <dgm:t>
        <a:bodyPr rtlCol="0"/>
        <a:lstStyle/>
        <a:p>
          <a:pPr rtl="0"/>
          <a:endParaRPr lang="en-US"/>
        </a:p>
      </dgm:t>
    </dgm:pt>
    <dgm:pt modelId="{8240E23B-34F6-439D-92CA-C802127A8D7A}" type="sibTrans" cxnId="{FE330E5A-EA72-4133-BB4C-B1C3A357F977}">
      <dgm:prSet/>
      <dgm:spPr/>
      <dgm:t>
        <a:bodyPr rtlCol="0"/>
        <a:lstStyle/>
        <a:p>
          <a:pPr rtl="0"/>
          <a:endParaRPr lang="en-US"/>
        </a:p>
      </dgm:t>
    </dgm:pt>
    <dgm:pt modelId="{D8FC5610-3898-4562-A903-BD6F3DA6CF69}">
      <dgm:prSet phldrT="[Text]"/>
      <dgm:spPr>
        <a:gradFill rotWithShape="0">
          <a:gsLst>
            <a:gs pos="0">
              <a:schemeClr val="accent3">
                <a:lumMod val="75000"/>
              </a:schemeClr>
            </a:gs>
            <a:gs pos="50000">
              <a:schemeClr val="accent3">
                <a:lumMod val="50000"/>
              </a:schemeClr>
            </a:gs>
            <a:gs pos="100000">
              <a:schemeClr val="accent3">
                <a:lumMod val="50000"/>
              </a:schemeClr>
            </a:gs>
          </a:gsLst>
        </a:gradFill>
      </dgm:spPr>
      <dgm:t>
        <a:bodyPr rtlCol="0"/>
        <a:lstStyle/>
        <a:p>
          <a:pPr rtl="0"/>
          <a:r>
            <a:rPr lang="de-DE" noProof="0" dirty="0"/>
            <a:t>Gruppe B</a:t>
          </a:r>
        </a:p>
      </dgm:t>
    </dgm:pt>
    <dgm:pt modelId="{363A8C60-CC8B-4A97-9DB3-77D22A0D0C49}" type="parTrans" cxnId="{4676E083-2700-4795-A813-45405EB1FF52}">
      <dgm:prSet/>
      <dgm:spPr/>
      <dgm:t>
        <a:bodyPr rtlCol="0"/>
        <a:lstStyle/>
        <a:p>
          <a:pPr rtl="0"/>
          <a:endParaRPr lang="en-US"/>
        </a:p>
      </dgm:t>
    </dgm:pt>
    <dgm:pt modelId="{5AE2A356-4C4D-431C-9D04-8B80B25413E5}" type="sibTrans" cxnId="{4676E083-2700-4795-A813-45405EB1FF52}">
      <dgm:prSet/>
      <dgm:spPr/>
      <dgm:t>
        <a:bodyPr rtlCol="0"/>
        <a:lstStyle/>
        <a:p>
          <a:pPr rtl="0"/>
          <a:endParaRPr lang="en-US"/>
        </a:p>
      </dgm:t>
    </dgm:pt>
    <dgm:pt modelId="{A7DD8379-771D-49D5-B4B6-C11A31BBB56A}">
      <dgm:prSet phldrT="[Text]" custT="1"/>
      <dgm:spPr/>
      <dgm:t>
        <a:bodyPr rtlCol="0"/>
        <a:lstStyle/>
        <a:p>
          <a:pPr rtl="0"/>
          <a:r>
            <a:rPr lang="de-DE" sz="1800" noProof="0" dirty="0"/>
            <a:t>Aufgabe 1</a:t>
          </a:r>
        </a:p>
      </dgm:t>
    </dgm:pt>
    <dgm:pt modelId="{0B19244D-3C32-4E60-9E2E-00B7CE0082EB}" type="parTrans" cxnId="{8D4A74BD-0C6E-4A29-8A1B-8253B76608B2}">
      <dgm:prSet/>
      <dgm:spPr/>
      <dgm:t>
        <a:bodyPr rtlCol="0"/>
        <a:lstStyle/>
        <a:p>
          <a:pPr rtl="0"/>
          <a:endParaRPr lang="en-US"/>
        </a:p>
      </dgm:t>
    </dgm:pt>
    <dgm:pt modelId="{15F7A114-8617-4D09-8B60-367816E92F8F}" type="sibTrans" cxnId="{8D4A74BD-0C6E-4A29-8A1B-8253B76608B2}">
      <dgm:prSet/>
      <dgm:spPr/>
      <dgm:t>
        <a:bodyPr rtlCol="0"/>
        <a:lstStyle/>
        <a:p>
          <a:pPr rtl="0"/>
          <a:endParaRPr lang="en-US"/>
        </a:p>
      </dgm:t>
    </dgm:pt>
    <dgm:pt modelId="{82DE7D47-D1BA-4E59-B361-CA2ABACE2EAA}">
      <dgm:prSet phldrT="[Text]" custT="1"/>
      <dgm:spPr/>
      <dgm:t>
        <a:bodyPr rtlCol="0"/>
        <a:lstStyle/>
        <a:p>
          <a:pPr rtl="0"/>
          <a:r>
            <a:rPr lang="de-DE" sz="1800" noProof="0" dirty="0"/>
            <a:t>Aufgabe 2</a:t>
          </a:r>
        </a:p>
      </dgm:t>
    </dgm:pt>
    <dgm:pt modelId="{C52F8A1B-113A-4D30-8213-61F9BB506ABD}" type="parTrans" cxnId="{834B86CB-DE42-43CD-83DC-932EBE0D87AF}">
      <dgm:prSet/>
      <dgm:spPr/>
      <dgm:t>
        <a:bodyPr rtlCol="0"/>
        <a:lstStyle/>
        <a:p>
          <a:pPr rtl="0"/>
          <a:endParaRPr lang="en-US"/>
        </a:p>
      </dgm:t>
    </dgm:pt>
    <dgm:pt modelId="{B40BEF04-9AE4-4445-A2EE-81C5B4E33F66}" type="sibTrans" cxnId="{834B86CB-DE42-43CD-83DC-932EBE0D87AF}">
      <dgm:prSet/>
      <dgm:spPr/>
      <dgm:t>
        <a:bodyPr rtlCol="0"/>
        <a:lstStyle/>
        <a:p>
          <a:pPr rtl="0"/>
          <a:endParaRPr lang="en-US"/>
        </a:p>
      </dgm:t>
    </dgm:pt>
    <dgm:pt modelId="{5C2E62E1-1403-45CD-B00A-19CE535DF946}">
      <dgm:prSet phldrT="[Text]" custT="1"/>
      <dgm:spPr/>
      <dgm:t>
        <a:bodyPr rtlCol="0"/>
        <a:lstStyle/>
        <a:p>
          <a:pPr rtl="0"/>
          <a:r>
            <a:rPr lang="de-DE" sz="1800" noProof="0" dirty="0"/>
            <a:t>Aufgabe 3</a:t>
          </a:r>
        </a:p>
      </dgm:t>
    </dgm:pt>
    <dgm:pt modelId="{EE0448C6-4814-4B68-ACC1-347848103E0C}" type="parTrans" cxnId="{9BDBEAE5-E1B1-48A7-BFAA-1A87CC3DA916}">
      <dgm:prSet/>
      <dgm:spPr/>
      <dgm:t>
        <a:bodyPr rtlCol="0"/>
        <a:lstStyle/>
        <a:p>
          <a:pPr rtl="0"/>
          <a:endParaRPr lang="en-US"/>
        </a:p>
      </dgm:t>
    </dgm:pt>
    <dgm:pt modelId="{6BC58D2C-77DC-4035-AD05-0A299B3D518A}" type="sibTrans" cxnId="{9BDBEAE5-E1B1-48A7-BFAA-1A87CC3DA916}">
      <dgm:prSet/>
      <dgm:spPr/>
      <dgm:t>
        <a:bodyPr rtlCol="0"/>
        <a:lstStyle/>
        <a:p>
          <a:pPr rtl="0"/>
          <a:endParaRPr lang="en-US"/>
        </a:p>
      </dgm:t>
    </dgm:pt>
    <dgm:pt modelId="{BDEF73D4-A90F-47F6-B3DA-2F04BE3F9A65}">
      <dgm:prSet phldrT="[Text]" custT="1"/>
      <dgm:spPr/>
      <dgm:t>
        <a:bodyPr rtlCol="0"/>
        <a:lstStyle/>
        <a:p>
          <a:pPr rtl="0"/>
          <a:r>
            <a:rPr lang="de-DE" sz="1800" noProof="0" dirty="0"/>
            <a:t>Aufgabe 4</a:t>
          </a:r>
        </a:p>
      </dgm:t>
    </dgm:pt>
    <dgm:pt modelId="{750E37C7-4809-437E-B264-95D9E7B43C5C}" type="parTrans" cxnId="{03C54D89-F077-417B-BE1A-25171ECDBA88}">
      <dgm:prSet/>
      <dgm:spPr/>
      <dgm:t>
        <a:bodyPr rtlCol="0"/>
        <a:lstStyle/>
        <a:p>
          <a:pPr rtl="0"/>
          <a:endParaRPr lang="en-US"/>
        </a:p>
      </dgm:t>
    </dgm:pt>
    <dgm:pt modelId="{12FD805F-A963-4162-926A-F9804E7816BA}" type="sibTrans" cxnId="{03C54D89-F077-417B-BE1A-25171ECDBA88}">
      <dgm:prSet/>
      <dgm:spPr/>
      <dgm:t>
        <a:bodyPr rtlCol="0"/>
        <a:lstStyle/>
        <a:p>
          <a:pPr rtl="0"/>
          <a:endParaRPr lang="en-US"/>
        </a:p>
      </dgm:t>
    </dgm:pt>
    <dgm:pt modelId="{7D8E1F04-2EC1-492B-95D5-816B90057241}">
      <dgm:prSet phldrT="[Text]" custT="1"/>
      <dgm:spPr/>
      <dgm:t>
        <a:bodyPr rtlCol="0"/>
        <a:lstStyle/>
        <a:p>
          <a:pPr rtl="0"/>
          <a:r>
            <a:rPr lang="de-DE" sz="1800" noProof="0" dirty="0"/>
            <a:t>Aufgabe 3</a:t>
          </a:r>
        </a:p>
      </dgm:t>
    </dgm:pt>
    <dgm:pt modelId="{BA811E1A-C0E6-4424-8694-357D9968236A}" type="parTrans" cxnId="{48D50064-F6E3-4849-BB22-F8FEC72D1FB5}">
      <dgm:prSet/>
      <dgm:spPr/>
      <dgm:t>
        <a:bodyPr rtlCol="0"/>
        <a:lstStyle/>
        <a:p>
          <a:pPr rtl="0"/>
          <a:endParaRPr lang="en-US"/>
        </a:p>
      </dgm:t>
    </dgm:pt>
    <dgm:pt modelId="{92F21B56-22F8-4FB6-A393-4142B762765A}" type="sibTrans" cxnId="{48D50064-F6E3-4849-BB22-F8FEC72D1FB5}">
      <dgm:prSet/>
      <dgm:spPr/>
      <dgm:t>
        <a:bodyPr rtlCol="0"/>
        <a:lstStyle/>
        <a:p>
          <a:pPr rtl="0"/>
          <a:endParaRPr lang="en-US"/>
        </a:p>
      </dgm:t>
    </dgm:pt>
    <dgm:pt modelId="{E6A0252F-27F3-486D-A278-6B92C212A3A8}" type="pres">
      <dgm:prSet presAssocID="{6DD46BDD-CA72-48F2-BE8C-F82CCFFB0DBE}" presName="list" presStyleCnt="0">
        <dgm:presLayoutVars>
          <dgm:dir/>
          <dgm:animLvl val="lvl"/>
        </dgm:presLayoutVars>
      </dgm:prSet>
      <dgm:spPr/>
    </dgm:pt>
    <dgm:pt modelId="{5071D52C-AA9E-4418-938D-D9AD58968FE7}" type="pres">
      <dgm:prSet presAssocID="{D9F46F06-3DF2-4911-BCDA-55B38875805A}" presName="posSpace" presStyleCnt="0"/>
      <dgm:spPr/>
    </dgm:pt>
    <dgm:pt modelId="{FFEF8555-8D54-4A33-94C4-F0131C0452B0}" type="pres">
      <dgm:prSet presAssocID="{D9F46F06-3DF2-4911-BCDA-55B38875805A}" presName="vertFlow" presStyleCnt="0"/>
      <dgm:spPr/>
    </dgm:pt>
    <dgm:pt modelId="{2632CC26-A159-4F77-B9CB-DD0FCE2A5829}" type="pres">
      <dgm:prSet presAssocID="{D9F46F06-3DF2-4911-BCDA-55B38875805A}" presName="topSpace" presStyleCnt="0"/>
      <dgm:spPr/>
    </dgm:pt>
    <dgm:pt modelId="{F09D65A3-FDB3-4381-9285-A7B1A6BBA703}" type="pres">
      <dgm:prSet presAssocID="{D9F46F06-3DF2-4911-BCDA-55B38875805A}" presName="firstComp" presStyleCnt="0"/>
      <dgm:spPr/>
    </dgm:pt>
    <dgm:pt modelId="{A40B6350-F943-41DE-88CA-6BB1201D312F}" type="pres">
      <dgm:prSet presAssocID="{D9F46F06-3DF2-4911-BCDA-55B38875805A}" presName="firstChild" presStyleLbl="bgAccFollowNode1" presStyleIdx="0" presStyleCnt="7"/>
      <dgm:spPr/>
    </dgm:pt>
    <dgm:pt modelId="{6C5D3B8C-8A0C-4B1F-9A82-E2BB97071881}" type="pres">
      <dgm:prSet presAssocID="{D9F46F06-3DF2-4911-BCDA-55B38875805A}" presName="firstChildTx" presStyleLbl="bgAccFollowNode1" presStyleIdx="0" presStyleCnt="7">
        <dgm:presLayoutVars>
          <dgm:bulletEnabled val="1"/>
        </dgm:presLayoutVars>
      </dgm:prSet>
      <dgm:spPr/>
    </dgm:pt>
    <dgm:pt modelId="{4202656E-8773-4CA9-B60F-C6D15F79706B}" type="pres">
      <dgm:prSet presAssocID="{76A93280-A4EB-4F31-BCFF-BD984FEDD50F}" presName="comp" presStyleCnt="0"/>
      <dgm:spPr/>
    </dgm:pt>
    <dgm:pt modelId="{FC1F2FE6-58F5-420D-9DE7-5BAB2796B2E2}" type="pres">
      <dgm:prSet presAssocID="{76A93280-A4EB-4F31-BCFF-BD984FEDD50F}" presName="child" presStyleLbl="bgAccFollowNode1" presStyleIdx="1" presStyleCnt="7"/>
      <dgm:spPr/>
    </dgm:pt>
    <dgm:pt modelId="{D67FA1D0-5919-4B16-8C64-A2C6C1973777}" type="pres">
      <dgm:prSet presAssocID="{76A93280-A4EB-4F31-BCFF-BD984FEDD50F}" presName="childTx" presStyleLbl="bgAccFollowNode1" presStyleIdx="1" presStyleCnt="7">
        <dgm:presLayoutVars>
          <dgm:bulletEnabled val="1"/>
        </dgm:presLayoutVars>
      </dgm:prSet>
      <dgm:spPr/>
    </dgm:pt>
    <dgm:pt modelId="{9B6DD63A-36B0-4775-9DA4-4773BF8A6466}" type="pres">
      <dgm:prSet presAssocID="{7D8E1F04-2EC1-492B-95D5-816B90057241}" presName="comp" presStyleCnt="0"/>
      <dgm:spPr/>
    </dgm:pt>
    <dgm:pt modelId="{DED3BFC3-544F-42E5-9E1A-77C53311601F}" type="pres">
      <dgm:prSet presAssocID="{7D8E1F04-2EC1-492B-95D5-816B90057241}" presName="child" presStyleLbl="bgAccFollowNode1" presStyleIdx="2" presStyleCnt="7"/>
      <dgm:spPr/>
    </dgm:pt>
    <dgm:pt modelId="{6B465FD3-423E-46A4-B126-2F4B3649D9B1}" type="pres">
      <dgm:prSet presAssocID="{7D8E1F04-2EC1-492B-95D5-816B90057241}" presName="childTx" presStyleLbl="bgAccFollowNode1" presStyleIdx="2" presStyleCnt="7">
        <dgm:presLayoutVars>
          <dgm:bulletEnabled val="1"/>
        </dgm:presLayoutVars>
      </dgm:prSet>
      <dgm:spPr/>
    </dgm:pt>
    <dgm:pt modelId="{F17A6DAB-1E58-429F-9DD7-50E4A0208591}" type="pres">
      <dgm:prSet presAssocID="{D9F46F06-3DF2-4911-BCDA-55B38875805A}" presName="negSpace" presStyleCnt="0"/>
      <dgm:spPr/>
    </dgm:pt>
    <dgm:pt modelId="{0D82DEB6-674D-425E-9C14-81B86C0A54B4}" type="pres">
      <dgm:prSet presAssocID="{D9F46F06-3DF2-4911-BCDA-55B38875805A}" presName="circle" presStyleLbl="node1" presStyleIdx="0" presStyleCnt="2"/>
      <dgm:spPr/>
    </dgm:pt>
    <dgm:pt modelId="{2D8D3251-0350-4344-BA0C-FE8B1C9F6531}" type="pres">
      <dgm:prSet presAssocID="{A2AB0762-8DE6-4EC9-8643-86B41C470FE8}" presName="transSpace" presStyleCnt="0"/>
      <dgm:spPr/>
    </dgm:pt>
    <dgm:pt modelId="{89065BC9-C7DE-4A6E-83CF-F45A6BD1CF92}" type="pres">
      <dgm:prSet presAssocID="{D8FC5610-3898-4562-A903-BD6F3DA6CF69}" presName="posSpace" presStyleCnt="0"/>
      <dgm:spPr/>
    </dgm:pt>
    <dgm:pt modelId="{9E863EE2-5F29-4FCF-879E-F83626B5334D}" type="pres">
      <dgm:prSet presAssocID="{D8FC5610-3898-4562-A903-BD6F3DA6CF69}" presName="vertFlow" presStyleCnt="0"/>
      <dgm:spPr/>
    </dgm:pt>
    <dgm:pt modelId="{087939FA-F74E-4918-A009-A7DBEE2A184D}" type="pres">
      <dgm:prSet presAssocID="{D8FC5610-3898-4562-A903-BD6F3DA6CF69}" presName="topSpace" presStyleCnt="0"/>
      <dgm:spPr/>
    </dgm:pt>
    <dgm:pt modelId="{9786080E-37A0-400B-9482-48F2EF7F4F7D}" type="pres">
      <dgm:prSet presAssocID="{D8FC5610-3898-4562-A903-BD6F3DA6CF69}" presName="firstComp" presStyleCnt="0"/>
      <dgm:spPr/>
    </dgm:pt>
    <dgm:pt modelId="{7FFBCDDD-B00A-4BA8-8ADF-9DC37CB99996}" type="pres">
      <dgm:prSet presAssocID="{D8FC5610-3898-4562-A903-BD6F3DA6CF69}" presName="firstChild" presStyleLbl="bgAccFollowNode1" presStyleIdx="3" presStyleCnt="7"/>
      <dgm:spPr/>
    </dgm:pt>
    <dgm:pt modelId="{47E0465A-EF86-488A-B4C6-C29755B5BE61}" type="pres">
      <dgm:prSet presAssocID="{D8FC5610-3898-4562-A903-BD6F3DA6CF69}" presName="firstChildTx" presStyleLbl="bgAccFollowNode1" presStyleIdx="3" presStyleCnt="7">
        <dgm:presLayoutVars>
          <dgm:bulletEnabled val="1"/>
        </dgm:presLayoutVars>
      </dgm:prSet>
      <dgm:spPr/>
    </dgm:pt>
    <dgm:pt modelId="{04EF1C77-9E25-4E15-B712-C5823488DB23}" type="pres">
      <dgm:prSet presAssocID="{82DE7D47-D1BA-4E59-B361-CA2ABACE2EAA}" presName="comp" presStyleCnt="0"/>
      <dgm:spPr/>
    </dgm:pt>
    <dgm:pt modelId="{EED1BF07-D58F-4D25-83B2-A74ACCD15F57}" type="pres">
      <dgm:prSet presAssocID="{82DE7D47-D1BA-4E59-B361-CA2ABACE2EAA}" presName="child" presStyleLbl="bgAccFollowNode1" presStyleIdx="4" presStyleCnt="7"/>
      <dgm:spPr/>
    </dgm:pt>
    <dgm:pt modelId="{F0988B4C-7B8E-4C08-BE26-049D5A1C506F}" type="pres">
      <dgm:prSet presAssocID="{82DE7D47-D1BA-4E59-B361-CA2ABACE2EAA}" presName="childTx" presStyleLbl="bgAccFollowNode1" presStyleIdx="4" presStyleCnt="7">
        <dgm:presLayoutVars>
          <dgm:bulletEnabled val="1"/>
        </dgm:presLayoutVars>
      </dgm:prSet>
      <dgm:spPr/>
    </dgm:pt>
    <dgm:pt modelId="{985D0F05-0A40-4F15-8D76-CBD433BB39FA}" type="pres">
      <dgm:prSet presAssocID="{5C2E62E1-1403-45CD-B00A-19CE535DF946}" presName="comp" presStyleCnt="0"/>
      <dgm:spPr/>
    </dgm:pt>
    <dgm:pt modelId="{7CECBCE6-61D1-44D5-BAA1-80ECE8E9F578}" type="pres">
      <dgm:prSet presAssocID="{5C2E62E1-1403-45CD-B00A-19CE535DF946}" presName="child" presStyleLbl="bgAccFollowNode1" presStyleIdx="5" presStyleCnt="7"/>
      <dgm:spPr/>
    </dgm:pt>
    <dgm:pt modelId="{B160A640-759B-4A42-9C41-425543D560F9}" type="pres">
      <dgm:prSet presAssocID="{5C2E62E1-1403-45CD-B00A-19CE535DF946}" presName="childTx" presStyleLbl="bgAccFollowNode1" presStyleIdx="5" presStyleCnt="7">
        <dgm:presLayoutVars>
          <dgm:bulletEnabled val="1"/>
        </dgm:presLayoutVars>
      </dgm:prSet>
      <dgm:spPr/>
    </dgm:pt>
    <dgm:pt modelId="{1B903465-EF60-4BF8-8B85-A822E4627704}" type="pres">
      <dgm:prSet presAssocID="{BDEF73D4-A90F-47F6-B3DA-2F04BE3F9A65}" presName="comp" presStyleCnt="0"/>
      <dgm:spPr/>
    </dgm:pt>
    <dgm:pt modelId="{8E90FD15-88E0-4BBF-A32D-3DD4F1311E2F}" type="pres">
      <dgm:prSet presAssocID="{BDEF73D4-A90F-47F6-B3DA-2F04BE3F9A65}" presName="child" presStyleLbl="bgAccFollowNode1" presStyleIdx="6" presStyleCnt="7"/>
      <dgm:spPr/>
    </dgm:pt>
    <dgm:pt modelId="{2134C435-CC64-4681-9A84-836C05B6021C}" type="pres">
      <dgm:prSet presAssocID="{BDEF73D4-A90F-47F6-B3DA-2F04BE3F9A65}" presName="childTx" presStyleLbl="bgAccFollowNode1" presStyleIdx="6" presStyleCnt="7">
        <dgm:presLayoutVars>
          <dgm:bulletEnabled val="1"/>
        </dgm:presLayoutVars>
      </dgm:prSet>
      <dgm:spPr/>
    </dgm:pt>
    <dgm:pt modelId="{230F3580-08E0-4C3E-8D2C-63C251CEBC97}" type="pres">
      <dgm:prSet presAssocID="{D8FC5610-3898-4562-A903-BD6F3DA6CF69}" presName="negSpace" presStyleCnt="0"/>
      <dgm:spPr/>
    </dgm:pt>
    <dgm:pt modelId="{2518DF80-CA43-4EFA-A570-D6C994F07512}" type="pres">
      <dgm:prSet presAssocID="{D8FC5610-3898-4562-A903-BD6F3DA6CF69}" presName="circle" presStyleLbl="node1" presStyleIdx="1" presStyleCnt="2"/>
      <dgm:spPr/>
    </dgm:pt>
  </dgm:ptLst>
  <dgm:cxnLst>
    <dgm:cxn modelId="{19A7BF02-4860-4999-8640-45ED22DA323A}" type="presOf" srcId="{76A93280-A4EB-4F31-BCFF-BD984FEDD50F}" destId="{FC1F2FE6-58F5-420D-9DE7-5BAB2796B2E2}" srcOrd="0" destOrd="0" presId="urn:microsoft.com/office/officeart/2005/8/layout/hList9"/>
    <dgm:cxn modelId="{46D92507-09F3-48E7-91C2-02DEF077520A}" type="presOf" srcId="{D8FC5610-3898-4562-A903-BD6F3DA6CF69}" destId="{2518DF80-CA43-4EFA-A570-D6C994F07512}" srcOrd="0" destOrd="0" presId="urn:microsoft.com/office/officeart/2005/8/layout/hList9"/>
    <dgm:cxn modelId="{E3C2D008-D84F-4C45-9646-713C11B648EB}" type="presOf" srcId="{D9F46F06-3DF2-4911-BCDA-55B38875805A}" destId="{0D82DEB6-674D-425E-9C14-81B86C0A54B4}" srcOrd="0" destOrd="0" presId="urn:microsoft.com/office/officeart/2005/8/layout/hList9"/>
    <dgm:cxn modelId="{B4712C0E-A30F-43CC-BC2E-1C5644020AC8}" srcId="{D9F46F06-3DF2-4911-BCDA-55B38875805A}" destId="{20BB34D1-39DB-4D4A-8F74-38BB6AD52986}" srcOrd="0" destOrd="0" parTransId="{8369DE2E-05BE-4F58-ACF4-FFA3BF09D772}" sibTransId="{84668B4B-C68E-4C7B-8232-D5A08E3BE881}"/>
    <dgm:cxn modelId="{3F5A0B10-5E21-40A2-8E6D-3C2AC124B109}" type="presOf" srcId="{7D8E1F04-2EC1-492B-95D5-816B90057241}" destId="{6B465FD3-423E-46A4-B126-2F4B3649D9B1}" srcOrd="1" destOrd="0" presId="urn:microsoft.com/office/officeart/2005/8/layout/hList9"/>
    <dgm:cxn modelId="{D2008F22-9182-435A-BD07-E5AA242BB3BC}" type="presOf" srcId="{82DE7D47-D1BA-4E59-B361-CA2ABACE2EAA}" destId="{EED1BF07-D58F-4D25-83B2-A74ACCD15F57}" srcOrd="0" destOrd="0" presId="urn:microsoft.com/office/officeart/2005/8/layout/hList9"/>
    <dgm:cxn modelId="{D1228834-4940-4BE8-8A4F-193BA215C362}" type="presOf" srcId="{76A93280-A4EB-4F31-BCFF-BD984FEDD50F}" destId="{D67FA1D0-5919-4B16-8C64-A2C6C1973777}" srcOrd="1" destOrd="0" presId="urn:microsoft.com/office/officeart/2005/8/layout/hList9"/>
    <dgm:cxn modelId="{9E9B593A-9209-49CD-BE0A-49F0528C6831}" type="presOf" srcId="{82DE7D47-D1BA-4E59-B361-CA2ABACE2EAA}" destId="{F0988B4C-7B8E-4C08-BE26-049D5A1C506F}" srcOrd="1" destOrd="0" presId="urn:microsoft.com/office/officeart/2005/8/layout/hList9"/>
    <dgm:cxn modelId="{3167943C-B617-47EE-AB4E-F103014F0B0F}" srcId="{6DD46BDD-CA72-48F2-BE8C-F82CCFFB0DBE}" destId="{D9F46F06-3DF2-4911-BCDA-55B38875805A}" srcOrd="0" destOrd="0" parTransId="{29669FA9-BCDB-4E04-BCBD-ADB6BBFECA77}" sibTransId="{A2AB0762-8DE6-4EC9-8643-86B41C470FE8}"/>
    <dgm:cxn modelId="{BAD02640-4046-48F5-92F4-C61D2B4BF085}" type="presOf" srcId="{5C2E62E1-1403-45CD-B00A-19CE535DF946}" destId="{B160A640-759B-4A42-9C41-425543D560F9}" srcOrd="1" destOrd="0" presId="urn:microsoft.com/office/officeart/2005/8/layout/hList9"/>
    <dgm:cxn modelId="{5776125C-BA47-4DB3-9E56-C678CA0325CB}" type="presOf" srcId="{20BB34D1-39DB-4D4A-8F74-38BB6AD52986}" destId="{A40B6350-F943-41DE-88CA-6BB1201D312F}" srcOrd="0" destOrd="0" presId="urn:microsoft.com/office/officeart/2005/8/layout/hList9"/>
    <dgm:cxn modelId="{48D50064-F6E3-4849-BB22-F8FEC72D1FB5}" srcId="{D9F46F06-3DF2-4911-BCDA-55B38875805A}" destId="{7D8E1F04-2EC1-492B-95D5-816B90057241}" srcOrd="2" destOrd="0" parTransId="{BA811E1A-C0E6-4424-8694-357D9968236A}" sibTransId="{92F21B56-22F8-4FB6-A393-4142B762765A}"/>
    <dgm:cxn modelId="{FE330E5A-EA72-4133-BB4C-B1C3A357F977}" srcId="{D9F46F06-3DF2-4911-BCDA-55B38875805A}" destId="{76A93280-A4EB-4F31-BCFF-BD984FEDD50F}" srcOrd="1" destOrd="0" parTransId="{1C92D782-B050-4892-9519-839E2BD7B42C}" sibTransId="{8240E23B-34F6-439D-92CA-C802127A8D7A}"/>
    <dgm:cxn modelId="{4676E083-2700-4795-A813-45405EB1FF52}" srcId="{6DD46BDD-CA72-48F2-BE8C-F82CCFFB0DBE}" destId="{D8FC5610-3898-4562-A903-BD6F3DA6CF69}" srcOrd="1" destOrd="0" parTransId="{363A8C60-CC8B-4A97-9DB3-77D22A0D0C49}" sibTransId="{5AE2A356-4C4D-431C-9D04-8B80B25413E5}"/>
    <dgm:cxn modelId="{AFAC5088-2219-408A-9776-37BACE09AFE6}" type="presOf" srcId="{BDEF73D4-A90F-47F6-B3DA-2F04BE3F9A65}" destId="{8E90FD15-88E0-4BBF-A32D-3DD4F1311E2F}" srcOrd="0" destOrd="0" presId="urn:microsoft.com/office/officeart/2005/8/layout/hList9"/>
    <dgm:cxn modelId="{03C54D89-F077-417B-BE1A-25171ECDBA88}" srcId="{D8FC5610-3898-4562-A903-BD6F3DA6CF69}" destId="{BDEF73D4-A90F-47F6-B3DA-2F04BE3F9A65}" srcOrd="3" destOrd="0" parTransId="{750E37C7-4809-437E-B264-95D9E7B43C5C}" sibTransId="{12FD805F-A963-4162-926A-F9804E7816BA}"/>
    <dgm:cxn modelId="{01923391-779E-4964-AE54-107B62209B7B}" type="presOf" srcId="{6DD46BDD-CA72-48F2-BE8C-F82CCFFB0DBE}" destId="{E6A0252F-27F3-486D-A278-6B92C212A3A8}" srcOrd="0" destOrd="0" presId="urn:microsoft.com/office/officeart/2005/8/layout/hList9"/>
    <dgm:cxn modelId="{2901B29A-F062-4CBE-8B06-5E5D35CE743A}" type="presOf" srcId="{5C2E62E1-1403-45CD-B00A-19CE535DF946}" destId="{7CECBCE6-61D1-44D5-BAA1-80ECE8E9F578}" srcOrd="0" destOrd="0" presId="urn:microsoft.com/office/officeart/2005/8/layout/hList9"/>
    <dgm:cxn modelId="{875555AF-CA8B-4AFE-A6B7-3F4465221C97}" type="presOf" srcId="{A7DD8379-771D-49D5-B4B6-C11A31BBB56A}" destId="{7FFBCDDD-B00A-4BA8-8ADF-9DC37CB99996}" srcOrd="0" destOrd="0" presId="urn:microsoft.com/office/officeart/2005/8/layout/hList9"/>
    <dgm:cxn modelId="{8D4A74BD-0C6E-4A29-8A1B-8253B76608B2}" srcId="{D8FC5610-3898-4562-A903-BD6F3DA6CF69}" destId="{A7DD8379-771D-49D5-B4B6-C11A31BBB56A}" srcOrd="0" destOrd="0" parTransId="{0B19244D-3C32-4E60-9E2E-00B7CE0082EB}" sibTransId="{15F7A114-8617-4D09-8B60-367816E92F8F}"/>
    <dgm:cxn modelId="{21FE6DC7-5F6F-4FF8-B0C4-8D7F8A76E9BF}" type="presOf" srcId="{A7DD8379-771D-49D5-B4B6-C11A31BBB56A}" destId="{47E0465A-EF86-488A-B4C6-C29755B5BE61}" srcOrd="1" destOrd="0" presId="urn:microsoft.com/office/officeart/2005/8/layout/hList9"/>
    <dgm:cxn modelId="{834B86CB-DE42-43CD-83DC-932EBE0D87AF}" srcId="{D8FC5610-3898-4562-A903-BD6F3DA6CF69}" destId="{82DE7D47-D1BA-4E59-B361-CA2ABACE2EAA}" srcOrd="1" destOrd="0" parTransId="{C52F8A1B-113A-4D30-8213-61F9BB506ABD}" sibTransId="{B40BEF04-9AE4-4445-A2EE-81C5B4E33F66}"/>
    <dgm:cxn modelId="{3CE9D6CB-191F-408E-91CC-1F7FE56A5047}" type="presOf" srcId="{7D8E1F04-2EC1-492B-95D5-816B90057241}" destId="{DED3BFC3-544F-42E5-9E1A-77C53311601F}" srcOrd="0" destOrd="0" presId="urn:microsoft.com/office/officeart/2005/8/layout/hList9"/>
    <dgm:cxn modelId="{175558D3-18E1-45E2-851F-B338D73A0E1C}" type="presOf" srcId="{20BB34D1-39DB-4D4A-8F74-38BB6AD52986}" destId="{6C5D3B8C-8A0C-4B1F-9A82-E2BB97071881}" srcOrd="1" destOrd="0" presId="urn:microsoft.com/office/officeart/2005/8/layout/hList9"/>
    <dgm:cxn modelId="{D5BE0BD8-37EB-4086-BEB5-392BA869D84A}" type="presOf" srcId="{BDEF73D4-A90F-47F6-B3DA-2F04BE3F9A65}" destId="{2134C435-CC64-4681-9A84-836C05B6021C}" srcOrd="1" destOrd="0" presId="urn:microsoft.com/office/officeart/2005/8/layout/hList9"/>
    <dgm:cxn modelId="{9BDBEAE5-E1B1-48A7-BFAA-1A87CC3DA916}" srcId="{D8FC5610-3898-4562-A903-BD6F3DA6CF69}" destId="{5C2E62E1-1403-45CD-B00A-19CE535DF946}" srcOrd="2" destOrd="0" parTransId="{EE0448C6-4814-4B68-ACC1-347848103E0C}" sibTransId="{6BC58D2C-77DC-4035-AD05-0A299B3D518A}"/>
    <dgm:cxn modelId="{FE1B0D46-022A-4604-9E75-40EAEADBBA52}" type="presParOf" srcId="{E6A0252F-27F3-486D-A278-6B92C212A3A8}" destId="{5071D52C-AA9E-4418-938D-D9AD58968FE7}" srcOrd="0" destOrd="0" presId="urn:microsoft.com/office/officeart/2005/8/layout/hList9"/>
    <dgm:cxn modelId="{3663F3B5-F24D-43A9-9A2E-699309DDB9AD}" type="presParOf" srcId="{E6A0252F-27F3-486D-A278-6B92C212A3A8}" destId="{FFEF8555-8D54-4A33-94C4-F0131C0452B0}" srcOrd="1" destOrd="0" presId="urn:microsoft.com/office/officeart/2005/8/layout/hList9"/>
    <dgm:cxn modelId="{8122DDC6-99C6-4F78-AA48-E3DE80E4327A}" type="presParOf" srcId="{FFEF8555-8D54-4A33-94C4-F0131C0452B0}" destId="{2632CC26-A159-4F77-B9CB-DD0FCE2A5829}" srcOrd="0" destOrd="0" presId="urn:microsoft.com/office/officeart/2005/8/layout/hList9"/>
    <dgm:cxn modelId="{F583D60F-2896-40D1-B1A6-AC1DBE3F27A8}" type="presParOf" srcId="{FFEF8555-8D54-4A33-94C4-F0131C0452B0}" destId="{F09D65A3-FDB3-4381-9285-A7B1A6BBA703}" srcOrd="1" destOrd="0" presId="urn:microsoft.com/office/officeart/2005/8/layout/hList9"/>
    <dgm:cxn modelId="{E3B82652-BA89-4BF0-BDE8-207CACA094AD}" type="presParOf" srcId="{F09D65A3-FDB3-4381-9285-A7B1A6BBA703}" destId="{A40B6350-F943-41DE-88CA-6BB1201D312F}" srcOrd="0" destOrd="0" presId="urn:microsoft.com/office/officeart/2005/8/layout/hList9"/>
    <dgm:cxn modelId="{F24594D3-0E9E-42A4-B0A9-F39BFE8EA877}" type="presParOf" srcId="{F09D65A3-FDB3-4381-9285-A7B1A6BBA703}" destId="{6C5D3B8C-8A0C-4B1F-9A82-E2BB97071881}" srcOrd="1" destOrd="0" presId="urn:microsoft.com/office/officeart/2005/8/layout/hList9"/>
    <dgm:cxn modelId="{765F3D42-193B-4B3C-9CEA-6B32DF9FE40A}" type="presParOf" srcId="{FFEF8555-8D54-4A33-94C4-F0131C0452B0}" destId="{4202656E-8773-4CA9-B60F-C6D15F79706B}" srcOrd="2" destOrd="0" presId="urn:microsoft.com/office/officeart/2005/8/layout/hList9"/>
    <dgm:cxn modelId="{3BE414CB-5837-4A74-8F19-B9C0B7657425}" type="presParOf" srcId="{4202656E-8773-4CA9-B60F-C6D15F79706B}" destId="{FC1F2FE6-58F5-420D-9DE7-5BAB2796B2E2}" srcOrd="0" destOrd="0" presId="urn:microsoft.com/office/officeart/2005/8/layout/hList9"/>
    <dgm:cxn modelId="{7E80DAA4-675B-4681-BA31-6C88631EBF22}" type="presParOf" srcId="{4202656E-8773-4CA9-B60F-C6D15F79706B}" destId="{D67FA1D0-5919-4B16-8C64-A2C6C1973777}" srcOrd="1" destOrd="0" presId="urn:microsoft.com/office/officeart/2005/8/layout/hList9"/>
    <dgm:cxn modelId="{AB734F2A-71E0-4300-9111-AE41D229ECBE}" type="presParOf" srcId="{FFEF8555-8D54-4A33-94C4-F0131C0452B0}" destId="{9B6DD63A-36B0-4775-9DA4-4773BF8A6466}" srcOrd="3" destOrd="0" presId="urn:microsoft.com/office/officeart/2005/8/layout/hList9"/>
    <dgm:cxn modelId="{8A633084-211F-42CE-A02F-E50E1AA2DA95}" type="presParOf" srcId="{9B6DD63A-36B0-4775-9DA4-4773BF8A6466}" destId="{DED3BFC3-544F-42E5-9E1A-77C53311601F}" srcOrd="0" destOrd="0" presId="urn:microsoft.com/office/officeart/2005/8/layout/hList9"/>
    <dgm:cxn modelId="{4F11738F-3166-4B39-9B93-D0658B8BBDEC}" type="presParOf" srcId="{9B6DD63A-36B0-4775-9DA4-4773BF8A6466}" destId="{6B465FD3-423E-46A4-B126-2F4B3649D9B1}" srcOrd="1" destOrd="0" presId="urn:microsoft.com/office/officeart/2005/8/layout/hList9"/>
    <dgm:cxn modelId="{DC8064F3-37E6-473D-825D-B4FE5DE9E910}" type="presParOf" srcId="{E6A0252F-27F3-486D-A278-6B92C212A3A8}" destId="{F17A6DAB-1E58-429F-9DD7-50E4A0208591}" srcOrd="2" destOrd="0" presId="urn:microsoft.com/office/officeart/2005/8/layout/hList9"/>
    <dgm:cxn modelId="{DC3784CD-14A8-44AD-BF64-99822884F20A}" type="presParOf" srcId="{E6A0252F-27F3-486D-A278-6B92C212A3A8}" destId="{0D82DEB6-674D-425E-9C14-81B86C0A54B4}" srcOrd="3" destOrd="0" presId="urn:microsoft.com/office/officeart/2005/8/layout/hList9"/>
    <dgm:cxn modelId="{950C433E-1E77-4C3C-B677-545EAB858F1C}" type="presParOf" srcId="{E6A0252F-27F3-486D-A278-6B92C212A3A8}" destId="{2D8D3251-0350-4344-BA0C-FE8B1C9F6531}" srcOrd="4" destOrd="0" presId="urn:microsoft.com/office/officeart/2005/8/layout/hList9"/>
    <dgm:cxn modelId="{CC3F8541-6AF8-4123-99C7-0C68B4A2647C}" type="presParOf" srcId="{E6A0252F-27F3-486D-A278-6B92C212A3A8}" destId="{89065BC9-C7DE-4A6E-83CF-F45A6BD1CF92}" srcOrd="5" destOrd="0" presId="urn:microsoft.com/office/officeart/2005/8/layout/hList9"/>
    <dgm:cxn modelId="{7F80633B-2E00-486F-A49F-7F1CED0FB310}" type="presParOf" srcId="{E6A0252F-27F3-486D-A278-6B92C212A3A8}" destId="{9E863EE2-5F29-4FCF-879E-F83626B5334D}" srcOrd="6" destOrd="0" presId="urn:microsoft.com/office/officeart/2005/8/layout/hList9"/>
    <dgm:cxn modelId="{E1133432-7404-45CF-A1FF-DAEE325BEDD9}" type="presParOf" srcId="{9E863EE2-5F29-4FCF-879E-F83626B5334D}" destId="{087939FA-F74E-4918-A009-A7DBEE2A184D}" srcOrd="0" destOrd="0" presId="urn:microsoft.com/office/officeart/2005/8/layout/hList9"/>
    <dgm:cxn modelId="{00895F34-1371-4B89-864B-3FC2C7178722}" type="presParOf" srcId="{9E863EE2-5F29-4FCF-879E-F83626B5334D}" destId="{9786080E-37A0-400B-9482-48F2EF7F4F7D}" srcOrd="1" destOrd="0" presId="urn:microsoft.com/office/officeart/2005/8/layout/hList9"/>
    <dgm:cxn modelId="{773CBF24-77BA-4A98-AB6B-B24BB21A8DB5}" type="presParOf" srcId="{9786080E-37A0-400B-9482-48F2EF7F4F7D}" destId="{7FFBCDDD-B00A-4BA8-8ADF-9DC37CB99996}" srcOrd="0" destOrd="0" presId="urn:microsoft.com/office/officeart/2005/8/layout/hList9"/>
    <dgm:cxn modelId="{58B5BE6F-13BD-4DE4-9CD2-D21288B279AE}" type="presParOf" srcId="{9786080E-37A0-400B-9482-48F2EF7F4F7D}" destId="{47E0465A-EF86-488A-B4C6-C29755B5BE61}" srcOrd="1" destOrd="0" presId="urn:microsoft.com/office/officeart/2005/8/layout/hList9"/>
    <dgm:cxn modelId="{238B6808-4F1B-40C0-BBC8-EBE7862342B5}" type="presParOf" srcId="{9E863EE2-5F29-4FCF-879E-F83626B5334D}" destId="{04EF1C77-9E25-4E15-B712-C5823488DB23}" srcOrd="2" destOrd="0" presId="urn:microsoft.com/office/officeart/2005/8/layout/hList9"/>
    <dgm:cxn modelId="{E33B2555-EA37-4AE9-BF4A-991D382EDCFC}" type="presParOf" srcId="{04EF1C77-9E25-4E15-B712-C5823488DB23}" destId="{EED1BF07-D58F-4D25-83B2-A74ACCD15F57}" srcOrd="0" destOrd="0" presId="urn:microsoft.com/office/officeart/2005/8/layout/hList9"/>
    <dgm:cxn modelId="{DCF3A755-421A-488E-AD8B-62388EAB8252}" type="presParOf" srcId="{04EF1C77-9E25-4E15-B712-C5823488DB23}" destId="{F0988B4C-7B8E-4C08-BE26-049D5A1C506F}" srcOrd="1" destOrd="0" presId="urn:microsoft.com/office/officeart/2005/8/layout/hList9"/>
    <dgm:cxn modelId="{A235659A-3DE0-45E9-A409-C3125FADB02D}" type="presParOf" srcId="{9E863EE2-5F29-4FCF-879E-F83626B5334D}" destId="{985D0F05-0A40-4F15-8D76-CBD433BB39FA}" srcOrd="3" destOrd="0" presId="urn:microsoft.com/office/officeart/2005/8/layout/hList9"/>
    <dgm:cxn modelId="{8E55D091-F5DE-4509-9F74-8B87D54E5D8E}" type="presParOf" srcId="{985D0F05-0A40-4F15-8D76-CBD433BB39FA}" destId="{7CECBCE6-61D1-44D5-BAA1-80ECE8E9F578}" srcOrd="0" destOrd="0" presId="urn:microsoft.com/office/officeart/2005/8/layout/hList9"/>
    <dgm:cxn modelId="{2E06F235-FAD5-4444-A532-6C7A035DBE5C}" type="presParOf" srcId="{985D0F05-0A40-4F15-8D76-CBD433BB39FA}" destId="{B160A640-759B-4A42-9C41-425543D560F9}" srcOrd="1" destOrd="0" presId="urn:microsoft.com/office/officeart/2005/8/layout/hList9"/>
    <dgm:cxn modelId="{7995C611-C390-4516-BAEF-04C7149D39BF}" type="presParOf" srcId="{9E863EE2-5F29-4FCF-879E-F83626B5334D}" destId="{1B903465-EF60-4BF8-8B85-A822E4627704}" srcOrd="4" destOrd="0" presId="urn:microsoft.com/office/officeart/2005/8/layout/hList9"/>
    <dgm:cxn modelId="{9905A538-97CD-4E00-87D9-98676F01BC81}" type="presParOf" srcId="{1B903465-EF60-4BF8-8B85-A822E4627704}" destId="{8E90FD15-88E0-4BBF-A32D-3DD4F1311E2F}" srcOrd="0" destOrd="0" presId="urn:microsoft.com/office/officeart/2005/8/layout/hList9"/>
    <dgm:cxn modelId="{81581A2E-A18E-4DA0-844C-28B380CE1703}" type="presParOf" srcId="{1B903465-EF60-4BF8-8B85-A822E4627704}" destId="{2134C435-CC64-4681-9A84-836C05B6021C}" srcOrd="1" destOrd="0" presId="urn:microsoft.com/office/officeart/2005/8/layout/hList9"/>
    <dgm:cxn modelId="{3EA8E88A-DBEE-4D71-AF13-61518DD0552D}" type="presParOf" srcId="{E6A0252F-27F3-486D-A278-6B92C212A3A8}" destId="{230F3580-08E0-4C3E-8D2C-63C251CEBC97}" srcOrd="7" destOrd="0" presId="urn:microsoft.com/office/officeart/2005/8/layout/hList9"/>
    <dgm:cxn modelId="{7FD8BF2C-28C6-4C2A-B042-0EE03D5C4DB6}" type="presParOf" srcId="{E6A0252F-27F3-486D-A278-6B92C212A3A8}" destId="{2518DF80-CA43-4EFA-A570-D6C994F07512}" srcOrd="8" destOrd="0" presId="urn:microsoft.com/office/officeart/2005/8/layout/hList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0B6350-F943-41DE-88CA-6BB1201D312F}">
      <dsp:nvSpPr>
        <dsp:cNvPr id="0" name=""/>
        <dsp:cNvSpPr/>
      </dsp:nvSpPr>
      <dsp:spPr>
        <a:xfrm>
          <a:off x="1009697" y="396834"/>
          <a:ext cx="1481539" cy="988186"/>
        </a:xfrm>
        <a:prstGeom prst="rect">
          <a:avLst/>
        </a:prstGeom>
        <a:solidFill>
          <a:schemeClr val="accent2">
            <a:tint val="40000"/>
            <a:alpha val="90000"/>
            <a:hueOff val="0"/>
            <a:satOff val="0"/>
            <a:lumOff val="0"/>
            <a:alphaOff val="0"/>
          </a:schemeClr>
        </a:solidFill>
        <a:ln w="6350" cap="flat" cmpd="sng" algn="ctr">
          <a:solidFill>
            <a:schemeClr val="accent2">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0" tIns="128016" rIns="128016" bIns="128016" numCol="1" spcCol="1270" rtlCol="0" anchor="ctr" anchorCtr="0">
          <a:noAutofit/>
        </a:bodyPr>
        <a:lstStyle/>
        <a:p>
          <a:pPr marL="0" lvl="0" indent="0" algn="l" defTabSz="800100" rtl="0">
            <a:lnSpc>
              <a:spcPct val="90000"/>
            </a:lnSpc>
            <a:spcBef>
              <a:spcPct val="0"/>
            </a:spcBef>
            <a:spcAft>
              <a:spcPct val="35000"/>
            </a:spcAft>
            <a:buNone/>
          </a:pPr>
          <a:r>
            <a:rPr lang="de-DE" sz="1800" kern="1200" noProof="0" dirty="0"/>
            <a:t>Aufgabe 1</a:t>
          </a:r>
        </a:p>
      </dsp:txBody>
      <dsp:txXfrm>
        <a:off x="1246743" y="396834"/>
        <a:ext cx="1244492" cy="988186"/>
      </dsp:txXfrm>
    </dsp:sp>
    <dsp:sp modelId="{FC1F2FE6-58F5-420D-9DE7-5BAB2796B2E2}">
      <dsp:nvSpPr>
        <dsp:cNvPr id="0" name=""/>
        <dsp:cNvSpPr/>
      </dsp:nvSpPr>
      <dsp:spPr>
        <a:xfrm>
          <a:off x="1009697" y="1385020"/>
          <a:ext cx="1481539" cy="988186"/>
        </a:xfrm>
        <a:prstGeom prst="rect">
          <a:avLst/>
        </a:prstGeom>
        <a:solidFill>
          <a:schemeClr val="accent3">
            <a:tint val="40000"/>
            <a:alpha val="90000"/>
            <a:hueOff val="0"/>
            <a:satOff val="0"/>
            <a:lumOff val="0"/>
            <a:alphaOff val="0"/>
          </a:schemeClr>
        </a:solidFill>
        <a:ln w="6350" cap="flat" cmpd="sng" algn="ctr">
          <a:solidFill>
            <a:schemeClr val="accent3">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0" tIns="128016" rIns="128016" bIns="128016" numCol="1" spcCol="1270" rtlCol="0" anchor="ctr" anchorCtr="0">
          <a:noAutofit/>
        </a:bodyPr>
        <a:lstStyle/>
        <a:p>
          <a:pPr marL="0" lvl="0" indent="0" algn="l" defTabSz="800100" rtl="0">
            <a:lnSpc>
              <a:spcPct val="90000"/>
            </a:lnSpc>
            <a:spcBef>
              <a:spcPct val="0"/>
            </a:spcBef>
            <a:spcAft>
              <a:spcPct val="35000"/>
            </a:spcAft>
            <a:buNone/>
          </a:pPr>
          <a:r>
            <a:rPr lang="de-DE" sz="1800" kern="1200" noProof="0" dirty="0"/>
            <a:t>Aufgabe 2</a:t>
          </a:r>
        </a:p>
      </dsp:txBody>
      <dsp:txXfrm>
        <a:off x="1246743" y="1385020"/>
        <a:ext cx="1244492" cy="988186"/>
      </dsp:txXfrm>
    </dsp:sp>
    <dsp:sp modelId="{DED3BFC3-544F-42E5-9E1A-77C53311601F}">
      <dsp:nvSpPr>
        <dsp:cNvPr id="0" name=""/>
        <dsp:cNvSpPr/>
      </dsp:nvSpPr>
      <dsp:spPr>
        <a:xfrm>
          <a:off x="1009697" y="2373207"/>
          <a:ext cx="1481539" cy="988186"/>
        </a:xfrm>
        <a:prstGeom prst="rect">
          <a:avLst/>
        </a:prstGeom>
        <a:solidFill>
          <a:schemeClr val="accent4">
            <a:tint val="40000"/>
            <a:alpha val="90000"/>
            <a:hueOff val="0"/>
            <a:satOff val="0"/>
            <a:lumOff val="0"/>
            <a:alphaOff val="0"/>
          </a:schemeClr>
        </a:solidFill>
        <a:ln w="6350" cap="flat" cmpd="sng" algn="ctr">
          <a:solidFill>
            <a:schemeClr val="accent4">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0" tIns="128016" rIns="128016" bIns="128016" numCol="1" spcCol="1270" rtlCol="0" anchor="ctr" anchorCtr="0">
          <a:noAutofit/>
        </a:bodyPr>
        <a:lstStyle/>
        <a:p>
          <a:pPr marL="0" lvl="0" indent="0" algn="l" defTabSz="800100" rtl="0">
            <a:lnSpc>
              <a:spcPct val="90000"/>
            </a:lnSpc>
            <a:spcBef>
              <a:spcPct val="0"/>
            </a:spcBef>
            <a:spcAft>
              <a:spcPct val="35000"/>
            </a:spcAft>
            <a:buNone/>
          </a:pPr>
          <a:r>
            <a:rPr lang="de-DE" sz="1800" kern="1200" noProof="0" dirty="0"/>
            <a:t>Aufgabe 3</a:t>
          </a:r>
        </a:p>
      </dsp:txBody>
      <dsp:txXfrm>
        <a:off x="1246743" y="2373207"/>
        <a:ext cx="1244492" cy="988186"/>
      </dsp:txXfrm>
    </dsp:sp>
    <dsp:sp modelId="{0D82DEB6-674D-425E-9C14-81B86C0A54B4}">
      <dsp:nvSpPr>
        <dsp:cNvPr id="0" name=""/>
        <dsp:cNvSpPr/>
      </dsp:nvSpPr>
      <dsp:spPr>
        <a:xfrm>
          <a:off x="219543" y="1757"/>
          <a:ext cx="987692" cy="987692"/>
        </a:xfrm>
        <a:prstGeom prst="ellipse">
          <a:avLst/>
        </a:prstGeom>
        <a:gradFill rotWithShape="0">
          <a:gsLst>
            <a:gs pos="0">
              <a:schemeClr val="accent2">
                <a:lumMod val="75000"/>
              </a:schemeClr>
            </a:gs>
            <a:gs pos="50000">
              <a:schemeClr val="accent2">
                <a:lumMod val="50000"/>
              </a:schemeClr>
            </a:gs>
            <a:gs pos="100000">
              <a:schemeClr val="accent6">
                <a:lumMod val="5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rtlCol="0" anchor="ctr" anchorCtr="0">
          <a:noAutofit/>
        </a:bodyPr>
        <a:lstStyle/>
        <a:p>
          <a:pPr marL="0" lvl="0" indent="0" algn="ctr" defTabSz="800100" rtl="0">
            <a:lnSpc>
              <a:spcPct val="90000"/>
            </a:lnSpc>
            <a:spcBef>
              <a:spcPct val="0"/>
            </a:spcBef>
            <a:spcAft>
              <a:spcPct val="35000"/>
            </a:spcAft>
            <a:buNone/>
          </a:pPr>
          <a:r>
            <a:rPr lang="de-DE" sz="1800" kern="1200" noProof="0" dirty="0"/>
            <a:t>Gruppe A</a:t>
          </a:r>
        </a:p>
      </dsp:txBody>
      <dsp:txXfrm>
        <a:off x="364187" y="146401"/>
        <a:ext cx="698404" cy="698404"/>
      </dsp:txXfrm>
    </dsp:sp>
    <dsp:sp modelId="{7FFBCDDD-B00A-4BA8-8ADF-9DC37CB99996}">
      <dsp:nvSpPr>
        <dsp:cNvPr id="0" name=""/>
        <dsp:cNvSpPr/>
      </dsp:nvSpPr>
      <dsp:spPr>
        <a:xfrm>
          <a:off x="3478929" y="396834"/>
          <a:ext cx="1481539" cy="988186"/>
        </a:xfrm>
        <a:prstGeom prst="rect">
          <a:avLst/>
        </a:prstGeom>
        <a:solidFill>
          <a:schemeClr val="accent5">
            <a:tint val="40000"/>
            <a:alpha val="90000"/>
            <a:hueOff val="0"/>
            <a:satOff val="0"/>
            <a:lumOff val="0"/>
            <a:alphaOff val="0"/>
          </a:schemeClr>
        </a:solidFill>
        <a:ln w="6350" cap="flat" cmpd="sng" algn="ctr">
          <a:solidFill>
            <a:schemeClr val="accent5">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0" tIns="128016" rIns="128016" bIns="128016" numCol="1" spcCol="1270" rtlCol="0" anchor="ctr" anchorCtr="0">
          <a:noAutofit/>
        </a:bodyPr>
        <a:lstStyle/>
        <a:p>
          <a:pPr marL="0" lvl="0" indent="0" algn="l" defTabSz="800100" rtl="0">
            <a:lnSpc>
              <a:spcPct val="90000"/>
            </a:lnSpc>
            <a:spcBef>
              <a:spcPct val="0"/>
            </a:spcBef>
            <a:spcAft>
              <a:spcPct val="35000"/>
            </a:spcAft>
            <a:buNone/>
          </a:pPr>
          <a:r>
            <a:rPr lang="de-DE" sz="1800" kern="1200" noProof="0" dirty="0"/>
            <a:t>Aufgabe 1</a:t>
          </a:r>
        </a:p>
      </dsp:txBody>
      <dsp:txXfrm>
        <a:off x="3715975" y="396834"/>
        <a:ext cx="1244492" cy="988186"/>
      </dsp:txXfrm>
    </dsp:sp>
    <dsp:sp modelId="{EED1BF07-D58F-4D25-83B2-A74ACCD15F57}">
      <dsp:nvSpPr>
        <dsp:cNvPr id="0" name=""/>
        <dsp:cNvSpPr/>
      </dsp:nvSpPr>
      <dsp:spPr>
        <a:xfrm>
          <a:off x="3478929" y="1385020"/>
          <a:ext cx="1481539" cy="988186"/>
        </a:xfrm>
        <a:prstGeom prst="rect">
          <a:avLst/>
        </a:prstGeom>
        <a:solidFill>
          <a:schemeClr val="accent6">
            <a:tint val="40000"/>
            <a:alpha val="90000"/>
            <a:hueOff val="0"/>
            <a:satOff val="0"/>
            <a:lumOff val="0"/>
            <a:alphaOff val="0"/>
          </a:schemeClr>
        </a:solidFill>
        <a:ln w="6350" cap="flat" cmpd="sng" algn="ctr">
          <a:solidFill>
            <a:schemeClr val="accent6">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0" tIns="128016" rIns="128016" bIns="128016" numCol="1" spcCol="1270" rtlCol="0" anchor="ctr" anchorCtr="0">
          <a:noAutofit/>
        </a:bodyPr>
        <a:lstStyle/>
        <a:p>
          <a:pPr marL="0" lvl="0" indent="0" algn="l" defTabSz="800100" rtl="0">
            <a:lnSpc>
              <a:spcPct val="90000"/>
            </a:lnSpc>
            <a:spcBef>
              <a:spcPct val="0"/>
            </a:spcBef>
            <a:spcAft>
              <a:spcPct val="35000"/>
            </a:spcAft>
            <a:buNone/>
          </a:pPr>
          <a:r>
            <a:rPr lang="de-DE" sz="1800" kern="1200" noProof="0" dirty="0"/>
            <a:t>Aufgabe 2</a:t>
          </a:r>
        </a:p>
      </dsp:txBody>
      <dsp:txXfrm>
        <a:off x="3715975" y="1385020"/>
        <a:ext cx="1244492" cy="988186"/>
      </dsp:txXfrm>
    </dsp:sp>
    <dsp:sp modelId="{7CECBCE6-61D1-44D5-BAA1-80ECE8E9F578}">
      <dsp:nvSpPr>
        <dsp:cNvPr id="0" name=""/>
        <dsp:cNvSpPr/>
      </dsp:nvSpPr>
      <dsp:spPr>
        <a:xfrm>
          <a:off x="3478929" y="2373207"/>
          <a:ext cx="1481539" cy="988186"/>
        </a:xfrm>
        <a:prstGeom prst="rect">
          <a:avLst/>
        </a:prstGeom>
        <a:solidFill>
          <a:schemeClr val="accent2">
            <a:tint val="40000"/>
            <a:alpha val="90000"/>
            <a:hueOff val="0"/>
            <a:satOff val="0"/>
            <a:lumOff val="0"/>
            <a:alphaOff val="0"/>
          </a:schemeClr>
        </a:solidFill>
        <a:ln w="6350" cap="flat" cmpd="sng" algn="ctr">
          <a:solidFill>
            <a:schemeClr val="accent2">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0" tIns="128016" rIns="128016" bIns="128016" numCol="1" spcCol="1270" rtlCol="0" anchor="ctr" anchorCtr="0">
          <a:noAutofit/>
        </a:bodyPr>
        <a:lstStyle/>
        <a:p>
          <a:pPr marL="0" lvl="0" indent="0" algn="l" defTabSz="800100" rtl="0">
            <a:lnSpc>
              <a:spcPct val="90000"/>
            </a:lnSpc>
            <a:spcBef>
              <a:spcPct val="0"/>
            </a:spcBef>
            <a:spcAft>
              <a:spcPct val="35000"/>
            </a:spcAft>
            <a:buNone/>
          </a:pPr>
          <a:r>
            <a:rPr lang="de-DE" sz="1800" kern="1200" noProof="0" dirty="0"/>
            <a:t>Aufgabe 3</a:t>
          </a:r>
        </a:p>
      </dsp:txBody>
      <dsp:txXfrm>
        <a:off x="3715975" y="2373207"/>
        <a:ext cx="1244492" cy="988186"/>
      </dsp:txXfrm>
    </dsp:sp>
    <dsp:sp modelId="{8E90FD15-88E0-4BBF-A32D-3DD4F1311E2F}">
      <dsp:nvSpPr>
        <dsp:cNvPr id="0" name=""/>
        <dsp:cNvSpPr/>
      </dsp:nvSpPr>
      <dsp:spPr>
        <a:xfrm>
          <a:off x="3478929" y="3361394"/>
          <a:ext cx="1481539" cy="988186"/>
        </a:xfrm>
        <a:prstGeom prst="rect">
          <a:avLst/>
        </a:prstGeom>
        <a:solidFill>
          <a:schemeClr val="accent3">
            <a:tint val="40000"/>
            <a:alpha val="90000"/>
            <a:hueOff val="0"/>
            <a:satOff val="0"/>
            <a:lumOff val="0"/>
            <a:alphaOff val="0"/>
          </a:schemeClr>
        </a:solidFill>
        <a:ln w="6350" cap="flat" cmpd="sng" algn="ctr">
          <a:solidFill>
            <a:schemeClr val="accent3">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0" tIns="128016" rIns="128016" bIns="128016" numCol="1" spcCol="1270" rtlCol="0" anchor="ctr" anchorCtr="0">
          <a:noAutofit/>
        </a:bodyPr>
        <a:lstStyle/>
        <a:p>
          <a:pPr marL="0" lvl="0" indent="0" algn="l" defTabSz="800100" rtl="0">
            <a:lnSpc>
              <a:spcPct val="90000"/>
            </a:lnSpc>
            <a:spcBef>
              <a:spcPct val="0"/>
            </a:spcBef>
            <a:spcAft>
              <a:spcPct val="35000"/>
            </a:spcAft>
            <a:buNone/>
          </a:pPr>
          <a:r>
            <a:rPr lang="de-DE" sz="1800" kern="1200" noProof="0" dirty="0"/>
            <a:t>Aufgabe 4</a:t>
          </a:r>
        </a:p>
      </dsp:txBody>
      <dsp:txXfrm>
        <a:off x="3715975" y="3361394"/>
        <a:ext cx="1244492" cy="988186"/>
      </dsp:txXfrm>
    </dsp:sp>
    <dsp:sp modelId="{2518DF80-CA43-4EFA-A570-D6C994F07512}">
      <dsp:nvSpPr>
        <dsp:cNvPr id="0" name=""/>
        <dsp:cNvSpPr/>
      </dsp:nvSpPr>
      <dsp:spPr>
        <a:xfrm>
          <a:off x="2688775" y="1757"/>
          <a:ext cx="987692" cy="987692"/>
        </a:xfrm>
        <a:prstGeom prst="ellipse">
          <a:avLst/>
        </a:prstGeom>
        <a:gradFill rotWithShape="0">
          <a:gsLst>
            <a:gs pos="0">
              <a:schemeClr val="accent3">
                <a:lumMod val="75000"/>
              </a:schemeClr>
            </a:gs>
            <a:gs pos="50000">
              <a:schemeClr val="accent3">
                <a:lumMod val="50000"/>
              </a:schemeClr>
            </a:gs>
            <a:gs pos="100000">
              <a:schemeClr val="accent3">
                <a:lumMod val="5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rtlCol="0" anchor="ctr" anchorCtr="0">
          <a:noAutofit/>
        </a:bodyPr>
        <a:lstStyle/>
        <a:p>
          <a:pPr marL="0" lvl="0" indent="0" algn="ctr" defTabSz="800100" rtl="0">
            <a:lnSpc>
              <a:spcPct val="90000"/>
            </a:lnSpc>
            <a:spcBef>
              <a:spcPct val="0"/>
            </a:spcBef>
            <a:spcAft>
              <a:spcPct val="35000"/>
            </a:spcAft>
            <a:buNone/>
          </a:pPr>
          <a:r>
            <a:rPr lang="de-DE" sz="1800" kern="1200" noProof="0" dirty="0"/>
            <a:t>Gruppe B</a:t>
          </a:r>
        </a:p>
      </dsp:txBody>
      <dsp:txXfrm>
        <a:off x="2833419" y="146401"/>
        <a:ext cx="698404" cy="698404"/>
      </dsp:txXfrm>
    </dsp:sp>
  </dsp:spTree>
</dsp:drawing>
</file>

<file path=ppt/diagrams/layout1.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rtl="0">
              <a:defRPr sz="1200"/>
            </a:lvl1pPr>
          </a:lstStyle>
          <a:p>
            <a:pPr rtl="0"/>
            <a:endParaRPr lang="de-DE" dirty="0"/>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l" rtl="0">
              <a:defRPr sz="1200"/>
            </a:lvl1pPr>
          </a:lstStyle>
          <a:p>
            <a:pPr algn="r" rtl="0"/>
            <a:fld id="{D23AD615-F7B9-4CA9-9630-D989E6B4EEBC}" type="datetime1">
              <a:rPr lang="de-DE" smtClean="0"/>
              <a:t>18.06.2025</a:t>
            </a:fld>
            <a:endParaRPr lang="de-DE" dirty="0"/>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rtl="0">
              <a:defRPr sz="1200"/>
            </a:lvl1pPr>
          </a:lstStyle>
          <a:p>
            <a:pPr rtl="0"/>
            <a:endParaRPr lang="de-DE" dirty="0"/>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l" rtl="0">
              <a:defRPr sz="1200"/>
            </a:lvl1pPr>
          </a:lstStyle>
          <a:p>
            <a:pPr algn="r" rtl="0"/>
            <a:fld id="{9C567D4A-04CB-4EDF-8FB1-342A02FC8EC5}" type="slidenum">
              <a:rPr lang="de-DE" smtClean="0"/>
              <a:pPr algn="r" rtl="0"/>
              <a:t>‹Nr.›</a:t>
            </a:fld>
            <a:endParaRPr lang="de-DE" dirty="0"/>
          </a:p>
        </p:txBody>
      </p:sp>
    </p:spTree>
    <p:extLst>
      <p:ext uri="{BB962C8B-B14F-4D97-AF65-F5344CB8AC3E}">
        <p14:creationId xmlns:p14="http://schemas.microsoft.com/office/powerpoint/2010/main" val="15801253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rtl="0">
              <a:defRPr sz="1200"/>
            </a:lvl1pPr>
          </a:lstStyle>
          <a:p>
            <a:pPr rtl="0"/>
            <a:endParaRPr lang="de-DE" dirty="0"/>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rtl="0">
              <a:defRPr sz="1200"/>
            </a:lvl1pPr>
          </a:lstStyle>
          <a:p>
            <a:fld id="{420BF37A-35FB-46AF-80C3-B0D3242F2FFD}" type="datetime1">
              <a:rPr lang="de-DE" smtClean="0"/>
              <a:pPr/>
              <a:t>18.06.2025</a:t>
            </a:fld>
            <a:endParaRPr lang="de-DE" dirty="0"/>
          </a:p>
        </p:txBody>
      </p:sp>
      <p:sp>
        <p:nvSpPr>
          <p:cNvPr id="4" name="Folienbildplatzhalt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de-DE" dirty="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de-DE" dirty="0"/>
              <a:t>Textmasterformat bearbeiten</a:t>
            </a:r>
          </a:p>
          <a:p>
            <a:pPr lvl="1" rtl="0"/>
            <a:r>
              <a:rPr lang="de-DE" dirty="0"/>
              <a:t>Zweite Ebene</a:t>
            </a:r>
          </a:p>
          <a:p>
            <a:pPr lvl="2" rtl="0"/>
            <a:r>
              <a:rPr lang="de-DE" dirty="0"/>
              <a:t>Dritte Ebene</a:t>
            </a:r>
          </a:p>
          <a:p>
            <a:pPr lvl="3" rtl="0"/>
            <a:r>
              <a:rPr lang="de-DE" dirty="0"/>
              <a:t>Vierte Ebene</a:t>
            </a:r>
          </a:p>
          <a:p>
            <a:pPr lvl="4" rtl="0"/>
            <a:r>
              <a:rPr lang="de-DE" dirty="0"/>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a:defRPr sz="1200"/>
            </a:lvl1pPr>
          </a:lstStyle>
          <a:p>
            <a:pPr rtl="0"/>
            <a:endParaRPr lang="de-DE" dirty="0"/>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rtl="0">
              <a:defRPr sz="1200"/>
            </a:lvl1pPr>
          </a:lstStyle>
          <a:p>
            <a:fld id="{2E61351F-DBB1-4664-ADA9-83BC7CB8848D}" type="slidenum">
              <a:rPr lang="de-DE" smtClean="0"/>
              <a:pPr/>
              <a:t>‹Nr.›</a:t>
            </a:fld>
            <a:endParaRPr lang="de-DE" dirty="0"/>
          </a:p>
        </p:txBody>
      </p:sp>
    </p:spTree>
    <p:extLst>
      <p:ext uri="{BB962C8B-B14F-4D97-AF65-F5344CB8AC3E}">
        <p14:creationId xmlns:p14="http://schemas.microsoft.com/office/powerpoint/2010/main" val="36423620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2E61351F-DBB1-4664-ADA9-83BC7CB8848D}" type="slidenum">
              <a:rPr lang="de-DE" smtClean="0"/>
              <a:t>1</a:t>
            </a:fld>
            <a:endParaRPr lang="de-DE" dirty="0"/>
          </a:p>
        </p:txBody>
      </p:sp>
    </p:spTree>
    <p:extLst>
      <p:ext uri="{BB962C8B-B14F-4D97-AF65-F5344CB8AC3E}">
        <p14:creationId xmlns:p14="http://schemas.microsoft.com/office/powerpoint/2010/main" val="3822805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2E61351F-DBB1-4664-ADA9-83BC7CB8848D}" type="slidenum">
              <a:rPr lang="de-DE" smtClean="0"/>
              <a:pPr/>
              <a:t>10</a:t>
            </a:fld>
            <a:endParaRPr lang="de-DE" dirty="0"/>
          </a:p>
        </p:txBody>
      </p:sp>
    </p:spTree>
    <p:extLst>
      <p:ext uri="{BB962C8B-B14F-4D97-AF65-F5344CB8AC3E}">
        <p14:creationId xmlns:p14="http://schemas.microsoft.com/office/powerpoint/2010/main" val="39462663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2588" y="685800"/>
            <a:ext cx="6092825" cy="3429000"/>
          </a:xfrm>
        </p:spPr>
      </p:sp>
      <p:sp>
        <p:nvSpPr>
          <p:cNvPr id="3" name="Notizenplatzhalter 2"/>
          <p:cNvSpPr>
            <a:spLocks noGrp="1"/>
          </p:cNvSpPr>
          <p:nvPr>
            <p:ph type="body" idx="1"/>
          </p:nvPr>
        </p:nvSpPr>
        <p:spPr/>
        <p:txBody>
          <a:bodyPr rtlCol="0"/>
          <a:lstStyle/>
          <a:p>
            <a:pPr rtl="0"/>
            <a:endParaRPr lang="de-DE" noProof="0" dirty="0"/>
          </a:p>
        </p:txBody>
      </p:sp>
      <p:sp>
        <p:nvSpPr>
          <p:cNvPr id="4" name="Foliennummernplatzhalter 3"/>
          <p:cNvSpPr>
            <a:spLocks noGrp="1"/>
          </p:cNvSpPr>
          <p:nvPr>
            <p:ph type="sldNum" sz="quarter" idx="10"/>
          </p:nvPr>
        </p:nvSpPr>
        <p:spPr/>
        <p:txBody>
          <a:bodyPr rtlCol="0"/>
          <a:lstStyle/>
          <a:p>
            <a:pPr rtl="0"/>
            <a:fld id="{A0D00EA6-0821-4AC5-933C-321AA6545349}" type="slidenum">
              <a:rPr lang="en-US" smtClean="0"/>
              <a:t>11</a:t>
            </a:fld>
            <a:endParaRPr lang="en-US" dirty="0"/>
          </a:p>
        </p:txBody>
      </p:sp>
    </p:spTree>
    <p:extLst>
      <p:ext uri="{BB962C8B-B14F-4D97-AF65-F5344CB8AC3E}">
        <p14:creationId xmlns:p14="http://schemas.microsoft.com/office/powerpoint/2010/main" val="40107723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2E61351F-DBB1-4664-ADA9-83BC7CB8848D}" type="slidenum">
              <a:rPr lang="de-DE" smtClean="0"/>
              <a:pPr/>
              <a:t>2</a:t>
            </a:fld>
            <a:endParaRPr lang="de-DE" dirty="0"/>
          </a:p>
        </p:txBody>
      </p:sp>
    </p:spTree>
    <p:extLst>
      <p:ext uri="{BB962C8B-B14F-4D97-AF65-F5344CB8AC3E}">
        <p14:creationId xmlns:p14="http://schemas.microsoft.com/office/powerpoint/2010/main" val="17220558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Das Diagramm zeigt die Verteilung in den einzelnen Kategorien.</a:t>
            </a:r>
          </a:p>
        </p:txBody>
      </p:sp>
      <p:sp>
        <p:nvSpPr>
          <p:cNvPr id="4" name="Foliennummernplatzhalter 3"/>
          <p:cNvSpPr>
            <a:spLocks noGrp="1"/>
          </p:cNvSpPr>
          <p:nvPr>
            <p:ph type="sldNum" sz="quarter" idx="10"/>
          </p:nvPr>
        </p:nvSpPr>
        <p:spPr/>
        <p:txBody>
          <a:bodyPr/>
          <a:lstStyle/>
          <a:p>
            <a:fld id="{2E61351F-DBB1-4664-ADA9-83BC7CB8848D}" type="slidenum">
              <a:rPr lang="de-DE" smtClean="0"/>
              <a:pPr/>
              <a:t>3</a:t>
            </a:fld>
            <a:endParaRPr lang="de-DE" dirty="0"/>
          </a:p>
        </p:txBody>
      </p:sp>
    </p:spTree>
    <p:extLst>
      <p:ext uri="{BB962C8B-B14F-4D97-AF65-F5344CB8AC3E}">
        <p14:creationId xmlns:p14="http://schemas.microsoft.com/office/powerpoint/2010/main" val="10516664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2E61351F-DBB1-4664-ADA9-83BC7CB8848D}" type="slidenum">
              <a:rPr lang="de-DE" smtClean="0"/>
              <a:pPr/>
              <a:t>4</a:t>
            </a:fld>
            <a:endParaRPr lang="de-DE" dirty="0"/>
          </a:p>
        </p:txBody>
      </p:sp>
    </p:spTree>
    <p:extLst>
      <p:ext uri="{BB962C8B-B14F-4D97-AF65-F5344CB8AC3E}">
        <p14:creationId xmlns:p14="http://schemas.microsoft.com/office/powerpoint/2010/main" val="15995039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2E61351F-DBB1-4664-ADA9-83BC7CB8848D}" type="slidenum">
              <a:rPr lang="de-DE" smtClean="0"/>
              <a:pPr/>
              <a:t>5</a:t>
            </a:fld>
            <a:endParaRPr lang="de-DE" dirty="0"/>
          </a:p>
        </p:txBody>
      </p:sp>
    </p:spTree>
    <p:extLst>
      <p:ext uri="{BB962C8B-B14F-4D97-AF65-F5344CB8AC3E}">
        <p14:creationId xmlns:p14="http://schemas.microsoft.com/office/powerpoint/2010/main" val="18974206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2E61351F-DBB1-4664-ADA9-83BC7CB8848D}" type="slidenum">
              <a:rPr lang="de-DE" smtClean="0"/>
              <a:pPr/>
              <a:t>6</a:t>
            </a:fld>
            <a:endParaRPr lang="de-DE" dirty="0"/>
          </a:p>
        </p:txBody>
      </p:sp>
    </p:spTree>
    <p:extLst>
      <p:ext uri="{BB962C8B-B14F-4D97-AF65-F5344CB8AC3E}">
        <p14:creationId xmlns:p14="http://schemas.microsoft.com/office/powerpoint/2010/main" val="26769097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noProof="0" dirty="0"/>
          </a:p>
        </p:txBody>
      </p:sp>
      <p:sp>
        <p:nvSpPr>
          <p:cNvPr id="4" name="Foliennummernplatzhalter 3"/>
          <p:cNvSpPr>
            <a:spLocks noGrp="1"/>
          </p:cNvSpPr>
          <p:nvPr>
            <p:ph type="sldNum" sz="quarter" idx="10"/>
          </p:nvPr>
        </p:nvSpPr>
        <p:spPr/>
        <p:txBody>
          <a:bodyPr rtlCol="0"/>
          <a:lstStyle/>
          <a:p>
            <a:pPr rtl="0"/>
            <a:fld id="{2E61351F-DBB1-4664-ADA9-83BC7CB8848D}" type="slidenum">
              <a:rPr lang="en-US" smtClean="0"/>
              <a:t>7</a:t>
            </a:fld>
            <a:endParaRPr lang="en-US"/>
          </a:p>
        </p:txBody>
      </p:sp>
    </p:spTree>
    <p:extLst>
      <p:ext uri="{BB962C8B-B14F-4D97-AF65-F5344CB8AC3E}">
        <p14:creationId xmlns:p14="http://schemas.microsoft.com/office/powerpoint/2010/main" val="22558831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2E61351F-DBB1-4664-ADA9-83BC7CB8848D}" type="slidenum">
              <a:rPr lang="de-DE" smtClean="0"/>
              <a:pPr/>
              <a:t>8</a:t>
            </a:fld>
            <a:endParaRPr lang="de-DE" dirty="0"/>
          </a:p>
        </p:txBody>
      </p:sp>
    </p:spTree>
    <p:extLst>
      <p:ext uri="{BB962C8B-B14F-4D97-AF65-F5344CB8AC3E}">
        <p14:creationId xmlns:p14="http://schemas.microsoft.com/office/powerpoint/2010/main" val="14214195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2E61351F-DBB1-4664-ADA9-83BC7CB8848D}" type="slidenum">
              <a:rPr lang="de-DE" smtClean="0"/>
              <a:pPr/>
              <a:t>9</a:t>
            </a:fld>
            <a:endParaRPr lang="de-DE" dirty="0"/>
          </a:p>
        </p:txBody>
      </p:sp>
    </p:spTree>
    <p:extLst>
      <p:ext uri="{BB962C8B-B14F-4D97-AF65-F5344CB8AC3E}">
        <p14:creationId xmlns:p14="http://schemas.microsoft.com/office/powerpoint/2010/main" val="20777434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3D4657-7EC8-03CB-CE54-E5D8A1680F67}"/>
              </a:ext>
            </a:extLst>
          </p:cNvPr>
          <p:cNvSpPr>
            <a:spLocks noGrp="1"/>
          </p:cNvSpPr>
          <p:nvPr>
            <p:ph type="ctrTitle"/>
          </p:nvPr>
        </p:nvSpPr>
        <p:spPr>
          <a:xfrm>
            <a:off x="1523603" y="1122363"/>
            <a:ext cx="9141619" cy="2387600"/>
          </a:xfrm>
        </p:spPr>
        <p:txBody>
          <a:bodyPr anchor="b"/>
          <a:lstStyle>
            <a:lvl1pPr algn="ctr">
              <a:defRPr sz="5998"/>
            </a:lvl1pPr>
          </a:lstStyle>
          <a:p>
            <a:r>
              <a:rPr lang="de-DE"/>
              <a:t>Mastertitelformat bearbeiten</a:t>
            </a:r>
          </a:p>
        </p:txBody>
      </p:sp>
      <p:sp>
        <p:nvSpPr>
          <p:cNvPr id="3" name="Untertitel 2">
            <a:extLst>
              <a:ext uri="{FF2B5EF4-FFF2-40B4-BE49-F238E27FC236}">
                <a16:creationId xmlns:a16="http://schemas.microsoft.com/office/drawing/2014/main" id="{5A1EFA7C-FA5B-6825-7DA1-CB06AE95BFDC}"/>
              </a:ext>
            </a:extLst>
          </p:cNvPr>
          <p:cNvSpPr>
            <a:spLocks noGrp="1"/>
          </p:cNvSpPr>
          <p:nvPr>
            <p:ph type="subTitle" idx="1"/>
          </p:nvPr>
        </p:nvSpPr>
        <p:spPr>
          <a:xfrm>
            <a:off x="1523603" y="3602038"/>
            <a:ext cx="9141619" cy="1655762"/>
          </a:xfrm>
        </p:spPr>
        <p:txBody>
          <a:bodyPr/>
          <a:lstStyle>
            <a:lvl1pPr marL="0" indent="0" algn="ctr">
              <a:buNone/>
              <a:defRPr sz="2399"/>
            </a:lvl1pPr>
            <a:lvl2pPr marL="457063" indent="0" algn="ctr">
              <a:buNone/>
              <a:defRPr sz="1999"/>
            </a:lvl2pPr>
            <a:lvl3pPr marL="914126" indent="0" algn="ctr">
              <a:buNone/>
              <a:defRPr sz="1799"/>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4C2443D3-9591-2779-83D9-CC1C7FA09E62}"/>
              </a:ext>
            </a:extLst>
          </p:cNvPr>
          <p:cNvSpPr>
            <a:spLocks noGrp="1"/>
          </p:cNvSpPr>
          <p:nvPr>
            <p:ph type="dt" sz="half" idx="10"/>
          </p:nvPr>
        </p:nvSpPr>
        <p:spPr/>
        <p:txBody>
          <a:bodyPr/>
          <a:lstStyle/>
          <a:p>
            <a:fld id="{EA46BD94-2FD0-40AA-9E78-13B3B4B10815}" type="datetime1">
              <a:rPr lang="de-DE" smtClean="0"/>
              <a:pPr/>
              <a:t>18.06.2025</a:t>
            </a:fld>
            <a:endParaRPr lang="de-DE" dirty="0"/>
          </a:p>
        </p:txBody>
      </p:sp>
      <p:sp>
        <p:nvSpPr>
          <p:cNvPr id="5" name="Fußzeilenplatzhalter 4">
            <a:extLst>
              <a:ext uri="{FF2B5EF4-FFF2-40B4-BE49-F238E27FC236}">
                <a16:creationId xmlns:a16="http://schemas.microsoft.com/office/drawing/2014/main" id="{E8FF2953-10EC-3FAE-6747-9C2D72E15B68}"/>
              </a:ext>
            </a:extLst>
          </p:cNvPr>
          <p:cNvSpPr>
            <a:spLocks noGrp="1"/>
          </p:cNvSpPr>
          <p:nvPr>
            <p:ph type="ftr" sz="quarter" idx="11"/>
          </p:nvPr>
        </p:nvSpPr>
        <p:spPr/>
        <p:txBody>
          <a:bodyPr/>
          <a:lstStyle/>
          <a:p>
            <a:endParaRPr lang="de-DE" dirty="0"/>
          </a:p>
        </p:txBody>
      </p:sp>
      <p:sp>
        <p:nvSpPr>
          <p:cNvPr id="6" name="Foliennummernplatzhalter 5">
            <a:extLst>
              <a:ext uri="{FF2B5EF4-FFF2-40B4-BE49-F238E27FC236}">
                <a16:creationId xmlns:a16="http://schemas.microsoft.com/office/drawing/2014/main" id="{074AD1BB-E214-3941-FC3B-2855E0D17A47}"/>
              </a:ext>
            </a:extLst>
          </p:cNvPr>
          <p:cNvSpPr>
            <a:spLocks noGrp="1"/>
          </p:cNvSpPr>
          <p:nvPr>
            <p:ph type="sldNum" sz="quarter" idx="12"/>
          </p:nvPr>
        </p:nvSpPr>
        <p:spPr/>
        <p:txBody>
          <a:bodyPr/>
          <a:lstStyle/>
          <a:p>
            <a:fld id="{81FEFA0A-2F20-4B60-98C6-5FFDA469AA1C}" type="slidenum">
              <a:rPr lang="de-DE" smtClean="0"/>
              <a:pPr/>
              <a:t>‹Nr.›</a:t>
            </a:fld>
            <a:endParaRPr lang="de-DE" dirty="0"/>
          </a:p>
        </p:txBody>
      </p:sp>
    </p:spTree>
    <p:extLst>
      <p:ext uri="{BB962C8B-B14F-4D97-AF65-F5344CB8AC3E}">
        <p14:creationId xmlns:p14="http://schemas.microsoft.com/office/powerpoint/2010/main" val="37685563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FBAE40"/>
          </p15:clr>
        </p15:guide>
        <p15:guide id="2" pos="3839"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11E8EBB-20B4-A66E-005A-893D587C1A31}"/>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3977D1E1-F862-71AA-428A-647FA316A48E}"/>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9974B7F-EF2D-59BB-8C47-D46DF66E7707}"/>
              </a:ext>
            </a:extLst>
          </p:cNvPr>
          <p:cNvSpPr>
            <a:spLocks noGrp="1"/>
          </p:cNvSpPr>
          <p:nvPr>
            <p:ph type="dt" sz="half" idx="10"/>
          </p:nvPr>
        </p:nvSpPr>
        <p:spPr/>
        <p:txBody>
          <a:bodyPr/>
          <a:lstStyle/>
          <a:p>
            <a:fld id="{CC70AB1F-8569-428E-B42A-26EA39748EB7}" type="datetime1">
              <a:rPr lang="de-DE" smtClean="0"/>
              <a:pPr/>
              <a:t>18.06.2025</a:t>
            </a:fld>
            <a:endParaRPr lang="de-DE" dirty="0"/>
          </a:p>
        </p:txBody>
      </p:sp>
      <p:sp>
        <p:nvSpPr>
          <p:cNvPr id="5" name="Fußzeilenplatzhalter 4">
            <a:extLst>
              <a:ext uri="{FF2B5EF4-FFF2-40B4-BE49-F238E27FC236}">
                <a16:creationId xmlns:a16="http://schemas.microsoft.com/office/drawing/2014/main" id="{0C9FF859-FA85-9EB7-67D0-A39640EB3463}"/>
              </a:ext>
            </a:extLst>
          </p:cNvPr>
          <p:cNvSpPr>
            <a:spLocks noGrp="1"/>
          </p:cNvSpPr>
          <p:nvPr>
            <p:ph type="ftr" sz="quarter" idx="11"/>
          </p:nvPr>
        </p:nvSpPr>
        <p:spPr/>
        <p:txBody>
          <a:bodyPr/>
          <a:lstStyle/>
          <a:p>
            <a:endParaRPr lang="de-DE" dirty="0"/>
          </a:p>
        </p:txBody>
      </p:sp>
      <p:sp>
        <p:nvSpPr>
          <p:cNvPr id="6" name="Foliennummernplatzhalter 5">
            <a:extLst>
              <a:ext uri="{FF2B5EF4-FFF2-40B4-BE49-F238E27FC236}">
                <a16:creationId xmlns:a16="http://schemas.microsoft.com/office/drawing/2014/main" id="{8BEB1F45-F4AE-035D-374B-DAB32D6F26E8}"/>
              </a:ext>
            </a:extLst>
          </p:cNvPr>
          <p:cNvSpPr>
            <a:spLocks noGrp="1"/>
          </p:cNvSpPr>
          <p:nvPr>
            <p:ph type="sldNum" sz="quarter" idx="12"/>
          </p:nvPr>
        </p:nvSpPr>
        <p:spPr/>
        <p:txBody>
          <a:bodyPr/>
          <a:lstStyle/>
          <a:p>
            <a:fld id="{81FEFA0A-2F20-4B60-98C6-5FFDA469AA1C}" type="slidenum">
              <a:rPr lang="de-DE" smtClean="0"/>
              <a:pPr/>
              <a:t>‹Nr.›</a:t>
            </a:fld>
            <a:endParaRPr lang="de-DE" dirty="0"/>
          </a:p>
        </p:txBody>
      </p:sp>
    </p:spTree>
    <p:extLst>
      <p:ext uri="{BB962C8B-B14F-4D97-AF65-F5344CB8AC3E}">
        <p14:creationId xmlns:p14="http://schemas.microsoft.com/office/powerpoint/2010/main" val="945399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2B9B5598-AE31-C327-28B1-C14869604B1A}"/>
              </a:ext>
            </a:extLst>
          </p:cNvPr>
          <p:cNvSpPr>
            <a:spLocks noGrp="1"/>
          </p:cNvSpPr>
          <p:nvPr>
            <p:ph type="title" orient="vert"/>
          </p:nvPr>
        </p:nvSpPr>
        <p:spPr>
          <a:xfrm>
            <a:off x="8722628" y="365125"/>
            <a:ext cx="2628215"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9F1086B8-4E57-F3E5-BEA9-5A6D130123CB}"/>
              </a:ext>
            </a:extLst>
          </p:cNvPr>
          <p:cNvSpPr>
            <a:spLocks noGrp="1"/>
          </p:cNvSpPr>
          <p:nvPr>
            <p:ph type="body" orient="vert" idx="1"/>
          </p:nvPr>
        </p:nvSpPr>
        <p:spPr>
          <a:xfrm>
            <a:off x="837982" y="365125"/>
            <a:ext cx="7732286"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A7E714D-498B-FD39-5E07-F53BF1D2BC59}"/>
              </a:ext>
            </a:extLst>
          </p:cNvPr>
          <p:cNvSpPr>
            <a:spLocks noGrp="1"/>
          </p:cNvSpPr>
          <p:nvPr>
            <p:ph type="dt" sz="half" idx="10"/>
          </p:nvPr>
        </p:nvSpPr>
        <p:spPr/>
        <p:txBody>
          <a:bodyPr/>
          <a:lstStyle/>
          <a:p>
            <a:fld id="{68341A09-17F0-4FA8-8CAC-4F6FB8D3075D}" type="datetime1">
              <a:rPr lang="de-DE" smtClean="0"/>
              <a:pPr/>
              <a:t>18.06.2025</a:t>
            </a:fld>
            <a:endParaRPr lang="de-DE" dirty="0"/>
          </a:p>
        </p:txBody>
      </p:sp>
      <p:sp>
        <p:nvSpPr>
          <p:cNvPr id="5" name="Fußzeilenplatzhalter 4">
            <a:extLst>
              <a:ext uri="{FF2B5EF4-FFF2-40B4-BE49-F238E27FC236}">
                <a16:creationId xmlns:a16="http://schemas.microsoft.com/office/drawing/2014/main" id="{338AC917-63EA-67BC-9363-ACA293EF1C80}"/>
              </a:ext>
            </a:extLst>
          </p:cNvPr>
          <p:cNvSpPr>
            <a:spLocks noGrp="1"/>
          </p:cNvSpPr>
          <p:nvPr>
            <p:ph type="ftr" sz="quarter" idx="11"/>
          </p:nvPr>
        </p:nvSpPr>
        <p:spPr/>
        <p:txBody>
          <a:bodyPr/>
          <a:lstStyle/>
          <a:p>
            <a:endParaRPr lang="de-DE" dirty="0"/>
          </a:p>
        </p:txBody>
      </p:sp>
      <p:sp>
        <p:nvSpPr>
          <p:cNvPr id="6" name="Foliennummernplatzhalter 5">
            <a:extLst>
              <a:ext uri="{FF2B5EF4-FFF2-40B4-BE49-F238E27FC236}">
                <a16:creationId xmlns:a16="http://schemas.microsoft.com/office/drawing/2014/main" id="{516545E8-6257-BCDA-E709-18A9AFDF161E}"/>
              </a:ext>
            </a:extLst>
          </p:cNvPr>
          <p:cNvSpPr>
            <a:spLocks noGrp="1"/>
          </p:cNvSpPr>
          <p:nvPr>
            <p:ph type="sldNum" sz="quarter" idx="12"/>
          </p:nvPr>
        </p:nvSpPr>
        <p:spPr/>
        <p:txBody>
          <a:bodyPr/>
          <a:lstStyle/>
          <a:p>
            <a:fld id="{81FEFA0A-2F20-4B60-98C6-5FFDA469AA1C}" type="slidenum">
              <a:rPr lang="de-DE" smtClean="0"/>
              <a:pPr/>
              <a:t>‹Nr.›</a:t>
            </a:fld>
            <a:endParaRPr lang="de-DE" dirty="0"/>
          </a:p>
        </p:txBody>
      </p:sp>
    </p:spTree>
    <p:extLst>
      <p:ext uri="{BB962C8B-B14F-4D97-AF65-F5344CB8AC3E}">
        <p14:creationId xmlns:p14="http://schemas.microsoft.com/office/powerpoint/2010/main" val="2358163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EC4166-6940-454B-637A-3CCBDA6851E8}"/>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C7FD76E5-EB7C-9D59-6AF0-FE261ABD1C6F}"/>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C35DACB-CD04-8B6D-5E12-A94075CF7912}"/>
              </a:ext>
            </a:extLst>
          </p:cNvPr>
          <p:cNvSpPr>
            <a:spLocks noGrp="1"/>
          </p:cNvSpPr>
          <p:nvPr>
            <p:ph type="dt" sz="half" idx="10"/>
          </p:nvPr>
        </p:nvSpPr>
        <p:spPr/>
        <p:txBody>
          <a:bodyPr/>
          <a:lstStyle/>
          <a:p>
            <a:fld id="{55292518-4F25-43B4-8A56-ADBE8058AA48}" type="datetime1">
              <a:rPr lang="de-DE" smtClean="0"/>
              <a:pPr/>
              <a:t>18.06.2025</a:t>
            </a:fld>
            <a:endParaRPr lang="de-DE" dirty="0"/>
          </a:p>
        </p:txBody>
      </p:sp>
      <p:sp>
        <p:nvSpPr>
          <p:cNvPr id="5" name="Fußzeilenplatzhalter 4">
            <a:extLst>
              <a:ext uri="{FF2B5EF4-FFF2-40B4-BE49-F238E27FC236}">
                <a16:creationId xmlns:a16="http://schemas.microsoft.com/office/drawing/2014/main" id="{8B70213C-57BA-EDDD-628F-DD940A1FF6A6}"/>
              </a:ext>
            </a:extLst>
          </p:cNvPr>
          <p:cNvSpPr>
            <a:spLocks noGrp="1"/>
          </p:cNvSpPr>
          <p:nvPr>
            <p:ph type="ftr" sz="quarter" idx="11"/>
          </p:nvPr>
        </p:nvSpPr>
        <p:spPr/>
        <p:txBody>
          <a:bodyPr/>
          <a:lstStyle/>
          <a:p>
            <a:endParaRPr lang="de-DE" dirty="0"/>
          </a:p>
        </p:txBody>
      </p:sp>
      <p:sp>
        <p:nvSpPr>
          <p:cNvPr id="6" name="Foliennummernplatzhalter 5">
            <a:extLst>
              <a:ext uri="{FF2B5EF4-FFF2-40B4-BE49-F238E27FC236}">
                <a16:creationId xmlns:a16="http://schemas.microsoft.com/office/drawing/2014/main" id="{02626552-33DF-B5B9-05B0-E8BFF33E5F9B}"/>
              </a:ext>
            </a:extLst>
          </p:cNvPr>
          <p:cNvSpPr>
            <a:spLocks noGrp="1"/>
          </p:cNvSpPr>
          <p:nvPr>
            <p:ph type="sldNum" sz="quarter" idx="12"/>
          </p:nvPr>
        </p:nvSpPr>
        <p:spPr/>
        <p:txBody>
          <a:bodyPr/>
          <a:lstStyle/>
          <a:p>
            <a:fld id="{81FEFA0A-2F20-4B60-98C6-5FFDA469AA1C}" type="slidenum">
              <a:rPr lang="de-DE" smtClean="0"/>
              <a:pPr/>
              <a:t>‹Nr.›</a:t>
            </a:fld>
            <a:endParaRPr lang="de-DE" dirty="0"/>
          </a:p>
        </p:txBody>
      </p:sp>
    </p:spTree>
    <p:extLst>
      <p:ext uri="{BB962C8B-B14F-4D97-AF65-F5344CB8AC3E}">
        <p14:creationId xmlns:p14="http://schemas.microsoft.com/office/powerpoint/2010/main" val="1065896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CFA2B1-D9CF-9CAD-04B9-653B8BFF0C4A}"/>
              </a:ext>
            </a:extLst>
          </p:cNvPr>
          <p:cNvSpPr>
            <a:spLocks noGrp="1"/>
          </p:cNvSpPr>
          <p:nvPr>
            <p:ph type="title"/>
          </p:nvPr>
        </p:nvSpPr>
        <p:spPr>
          <a:xfrm>
            <a:off x="831633" y="1709739"/>
            <a:ext cx="10512862" cy="2852737"/>
          </a:xfrm>
        </p:spPr>
        <p:txBody>
          <a:bodyPr anchor="b"/>
          <a:lstStyle>
            <a:lvl1pPr>
              <a:defRPr sz="5998"/>
            </a:lvl1pPr>
          </a:lstStyle>
          <a:p>
            <a:r>
              <a:rPr lang="de-DE"/>
              <a:t>Mastertitelformat bearbeiten</a:t>
            </a:r>
          </a:p>
        </p:txBody>
      </p:sp>
      <p:sp>
        <p:nvSpPr>
          <p:cNvPr id="3" name="Textplatzhalter 2">
            <a:extLst>
              <a:ext uri="{FF2B5EF4-FFF2-40B4-BE49-F238E27FC236}">
                <a16:creationId xmlns:a16="http://schemas.microsoft.com/office/drawing/2014/main" id="{C30ED27E-6E08-F19C-514E-CC5AA139F1F8}"/>
              </a:ext>
            </a:extLst>
          </p:cNvPr>
          <p:cNvSpPr>
            <a:spLocks noGrp="1"/>
          </p:cNvSpPr>
          <p:nvPr>
            <p:ph type="body" idx="1"/>
          </p:nvPr>
        </p:nvSpPr>
        <p:spPr>
          <a:xfrm>
            <a:off x="831633" y="4589464"/>
            <a:ext cx="10512862" cy="1500187"/>
          </a:xfrm>
        </p:spPr>
        <p:txBody>
          <a:bodyPr/>
          <a:lstStyle>
            <a:lvl1pPr marL="0" indent="0">
              <a:buNone/>
              <a:defRPr sz="2399">
                <a:solidFill>
                  <a:schemeClr val="tx1">
                    <a:tint val="75000"/>
                  </a:schemeClr>
                </a:solidFill>
              </a:defRPr>
            </a:lvl1pPr>
            <a:lvl2pPr marL="457063" indent="0">
              <a:buNone/>
              <a:defRPr sz="1999">
                <a:solidFill>
                  <a:schemeClr val="tx1">
                    <a:tint val="75000"/>
                  </a:schemeClr>
                </a:solidFill>
              </a:defRPr>
            </a:lvl2pPr>
            <a:lvl3pPr marL="914126" indent="0">
              <a:buNone/>
              <a:defRPr sz="1799">
                <a:solidFill>
                  <a:schemeClr val="tx1">
                    <a:tint val="75000"/>
                  </a:schemeClr>
                </a:solidFill>
              </a:defRPr>
            </a:lvl3pPr>
            <a:lvl4pPr marL="1371189" indent="0">
              <a:buNone/>
              <a:defRPr sz="1600">
                <a:solidFill>
                  <a:schemeClr val="tx1">
                    <a:tint val="75000"/>
                  </a:schemeClr>
                </a:solidFill>
              </a:defRPr>
            </a:lvl4pPr>
            <a:lvl5pPr marL="1828251" indent="0">
              <a:buNone/>
              <a:defRPr sz="1600">
                <a:solidFill>
                  <a:schemeClr val="tx1">
                    <a:tint val="75000"/>
                  </a:schemeClr>
                </a:solidFill>
              </a:defRPr>
            </a:lvl5pPr>
            <a:lvl6pPr marL="2285314" indent="0">
              <a:buNone/>
              <a:defRPr sz="1600">
                <a:solidFill>
                  <a:schemeClr val="tx1">
                    <a:tint val="75000"/>
                  </a:schemeClr>
                </a:solidFill>
              </a:defRPr>
            </a:lvl6pPr>
            <a:lvl7pPr marL="2742377" indent="0">
              <a:buNone/>
              <a:defRPr sz="1600">
                <a:solidFill>
                  <a:schemeClr val="tx1">
                    <a:tint val="75000"/>
                  </a:schemeClr>
                </a:solidFill>
              </a:defRPr>
            </a:lvl7pPr>
            <a:lvl8pPr marL="3199440" indent="0">
              <a:buNone/>
              <a:defRPr sz="1600">
                <a:solidFill>
                  <a:schemeClr val="tx1">
                    <a:tint val="75000"/>
                  </a:schemeClr>
                </a:solidFill>
              </a:defRPr>
            </a:lvl8pPr>
            <a:lvl9pPr marL="3656503"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88E53ECC-7FD0-92FB-E86C-E6D82CE94E6F}"/>
              </a:ext>
            </a:extLst>
          </p:cNvPr>
          <p:cNvSpPr>
            <a:spLocks noGrp="1"/>
          </p:cNvSpPr>
          <p:nvPr>
            <p:ph type="dt" sz="half" idx="10"/>
          </p:nvPr>
        </p:nvSpPr>
        <p:spPr/>
        <p:txBody>
          <a:bodyPr/>
          <a:lstStyle/>
          <a:p>
            <a:fld id="{6704429E-A966-41CF-88B9-6DE8F3671E8E}" type="datetime1">
              <a:rPr lang="de-DE" smtClean="0"/>
              <a:pPr/>
              <a:t>18.06.2025</a:t>
            </a:fld>
            <a:endParaRPr lang="de-DE" dirty="0"/>
          </a:p>
        </p:txBody>
      </p:sp>
      <p:sp>
        <p:nvSpPr>
          <p:cNvPr id="5" name="Fußzeilenplatzhalter 4">
            <a:extLst>
              <a:ext uri="{FF2B5EF4-FFF2-40B4-BE49-F238E27FC236}">
                <a16:creationId xmlns:a16="http://schemas.microsoft.com/office/drawing/2014/main" id="{B44FF7C5-C7B4-5183-474C-53D33605909D}"/>
              </a:ext>
            </a:extLst>
          </p:cNvPr>
          <p:cNvSpPr>
            <a:spLocks noGrp="1"/>
          </p:cNvSpPr>
          <p:nvPr>
            <p:ph type="ftr" sz="quarter" idx="11"/>
          </p:nvPr>
        </p:nvSpPr>
        <p:spPr/>
        <p:txBody>
          <a:bodyPr/>
          <a:lstStyle/>
          <a:p>
            <a:pPr rtl="0"/>
            <a:endParaRPr lang="de-DE" dirty="0"/>
          </a:p>
        </p:txBody>
      </p:sp>
      <p:sp>
        <p:nvSpPr>
          <p:cNvPr id="6" name="Foliennummernplatzhalter 5">
            <a:extLst>
              <a:ext uri="{FF2B5EF4-FFF2-40B4-BE49-F238E27FC236}">
                <a16:creationId xmlns:a16="http://schemas.microsoft.com/office/drawing/2014/main" id="{9E327E4A-2EFB-0FF3-2A6A-62ED016350CD}"/>
              </a:ext>
            </a:extLst>
          </p:cNvPr>
          <p:cNvSpPr>
            <a:spLocks noGrp="1"/>
          </p:cNvSpPr>
          <p:nvPr>
            <p:ph type="sldNum" sz="quarter" idx="12"/>
          </p:nvPr>
        </p:nvSpPr>
        <p:spPr/>
        <p:txBody>
          <a:bodyPr/>
          <a:lstStyle/>
          <a:p>
            <a:fld id="{81FEFA0A-2F20-4B60-98C6-5FFDA469AA1C}" type="slidenum">
              <a:rPr lang="de-DE" smtClean="0"/>
              <a:pPr/>
              <a:t>‹Nr.›</a:t>
            </a:fld>
            <a:endParaRPr lang="de-DE" dirty="0"/>
          </a:p>
        </p:txBody>
      </p:sp>
    </p:spTree>
    <p:extLst>
      <p:ext uri="{BB962C8B-B14F-4D97-AF65-F5344CB8AC3E}">
        <p14:creationId xmlns:p14="http://schemas.microsoft.com/office/powerpoint/2010/main" val="2169396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C8CD66-EEA7-FAF3-9146-B0C9759764DB}"/>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B50C96A-6FA3-CE76-B42C-FF0D43F8A6EA}"/>
              </a:ext>
            </a:extLst>
          </p:cNvPr>
          <p:cNvSpPr>
            <a:spLocks noGrp="1"/>
          </p:cNvSpPr>
          <p:nvPr>
            <p:ph sz="half" idx="1"/>
          </p:nvPr>
        </p:nvSpPr>
        <p:spPr>
          <a:xfrm>
            <a:off x="837982" y="1825625"/>
            <a:ext cx="5180251"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F93820D5-164B-910F-4E06-815813D6B999}"/>
              </a:ext>
            </a:extLst>
          </p:cNvPr>
          <p:cNvSpPr>
            <a:spLocks noGrp="1"/>
          </p:cNvSpPr>
          <p:nvPr>
            <p:ph sz="half" idx="2"/>
          </p:nvPr>
        </p:nvSpPr>
        <p:spPr>
          <a:xfrm>
            <a:off x="6170592" y="1825625"/>
            <a:ext cx="5180251"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B1F044F8-12FC-AFD5-24DD-3C1E0DF2726F}"/>
              </a:ext>
            </a:extLst>
          </p:cNvPr>
          <p:cNvSpPr>
            <a:spLocks noGrp="1"/>
          </p:cNvSpPr>
          <p:nvPr>
            <p:ph type="dt" sz="half" idx="10"/>
          </p:nvPr>
        </p:nvSpPr>
        <p:spPr/>
        <p:txBody>
          <a:bodyPr/>
          <a:lstStyle/>
          <a:p>
            <a:fld id="{4232C972-70D1-4B70-8EE5-7BBCC119397C}" type="datetime1">
              <a:rPr lang="de-DE" smtClean="0"/>
              <a:pPr/>
              <a:t>18.06.2025</a:t>
            </a:fld>
            <a:endParaRPr lang="de-DE" dirty="0"/>
          </a:p>
        </p:txBody>
      </p:sp>
      <p:sp>
        <p:nvSpPr>
          <p:cNvPr id="6" name="Fußzeilenplatzhalter 5">
            <a:extLst>
              <a:ext uri="{FF2B5EF4-FFF2-40B4-BE49-F238E27FC236}">
                <a16:creationId xmlns:a16="http://schemas.microsoft.com/office/drawing/2014/main" id="{316F1FD5-82BB-8F9B-3D6F-26750A6FFA4D}"/>
              </a:ext>
            </a:extLst>
          </p:cNvPr>
          <p:cNvSpPr>
            <a:spLocks noGrp="1"/>
          </p:cNvSpPr>
          <p:nvPr>
            <p:ph type="ftr" sz="quarter" idx="11"/>
          </p:nvPr>
        </p:nvSpPr>
        <p:spPr/>
        <p:txBody>
          <a:bodyPr/>
          <a:lstStyle/>
          <a:p>
            <a:endParaRPr lang="de-DE" dirty="0"/>
          </a:p>
        </p:txBody>
      </p:sp>
      <p:sp>
        <p:nvSpPr>
          <p:cNvPr id="7" name="Foliennummernplatzhalter 6">
            <a:extLst>
              <a:ext uri="{FF2B5EF4-FFF2-40B4-BE49-F238E27FC236}">
                <a16:creationId xmlns:a16="http://schemas.microsoft.com/office/drawing/2014/main" id="{EC91D519-C9FB-4587-D0D0-7D95664385E9}"/>
              </a:ext>
            </a:extLst>
          </p:cNvPr>
          <p:cNvSpPr>
            <a:spLocks noGrp="1"/>
          </p:cNvSpPr>
          <p:nvPr>
            <p:ph type="sldNum" sz="quarter" idx="12"/>
          </p:nvPr>
        </p:nvSpPr>
        <p:spPr/>
        <p:txBody>
          <a:bodyPr/>
          <a:lstStyle/>
          <a:p>
            <a:fld id="{81FEFA0A-2F20-4B60-98C6-5FFDA469AA1C}" type="slidenum">
              <a:rPr lang="de-DE" smtClean="0"/>
              <a:pPr/>
              <a:t>‹Nr.›</a:t>
            </a:fld>
            <a:endParaRPr lang="de-DE" dirty="0"/>
          </a:p>
        </p:txBody>
      </p:sp>
    </p:spTree>
    <p:extLst>
      <p:ext uri="{BB962C8B-B14F-4D97-AF65-F5344CB8AC3E}">
        <p14:creationId xmlns:p14="http://schemas.microsoft.com/office/powerpoint/2010/main" val="357538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1BF8C6-4DAF-0FA4-EBCB-2FCA7D4195EC}"/>
              </a:ext>
            </a:extLst>
          </p:cNvPr>
          <p:cNvSpPr>
            <a:spLocks noGrp="1"/>
          </p:cNvSpPr>
          <p:nvPr>
            <p:ph type="title"/>
          </p:nvPr>
        </p:nvSpPr>
        <p:spPr>
          <a:xfrm>
            <a:off x="839569" y="365126"/>
            <a:ext cx="10512862"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57BF6638-11BB-E8D0-B4B1-0F3EFEFFF5B4}"/>
              </a:ext>
            </a:extLst>
          </p:cNvPr>
          <p:cNvSpPr>
            <a:spLocks noGrp="1"/>
          </p:cNvSpPr>
          <p:nvPr>
            <p:ph type="body" idx="1"/>
          </p:nvPr>
        </p:nvSpPr>
        <p:spPr>
          <a:xfrm>
            <a:off x="839570" y="1681163"/>
            <a:ext cx="5156444"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B3D6E4D1-FB8B-5F82-F28E-E61C9BEA38D8}"/>
              </a:ext>
            </a:extLst>
          </p:cNvPr>
          <p:cNvSpPr>
            <a:spLocks noGrp="1"/>
          </p:cNvSpPr>
          <p:nvPr>
            <p:ph sz="half" idx="2"/>
          </p:nvPr>
        </p:nvSpPr>
        <p:spPr>
          <a:xfrm>
            <a:off x="839570" y="2505075"/>
            <a:ext cx="5156444"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1AF0A3C7-EAA0-2226-483A-9D0F53266955}"/>
              </a:ext>
            </a:extLst>
          </p:cNvPr>
          <p:cNvSpPr>
            <a:spLocks noGrp="1"/>
          </p:cNvSpPr>
          <p:nvPr>
            <p:ph type="body" sz="quarter" idx="3"/>
          </p:nvPr>
        </p:nvSpPr>
        <p:spPr>
          <a:xfrm>
            <a:off x="6170593" y="1681163"/>
            <a:ext cx="5181838"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BE02BC2F-1D81-39FF-5239-E05406AB3531}"/>
              </a:ext>
            </a:extLst>
          </p:cNvPr>
          <p:cNvSpPr>
            <a:spLocks noGrp="1"/>
          </p:cNvSpPr>
          <p:nvPr>
            <p:ph sz="quarter" idx="4"/>
          </p:nvPr>
        </p:nvSpPr>
        <p:spPr>
          <a:xfrm>
            <a:off x="6170593" y="2505075"/>
            <a:ext cx="518183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B682B252-D08B-BBC8-B3BD-5578C19B1A1B}"/>
              </a:ext>
            </a:extLst>
          </p:cNvPr>
          <p:cNvSpPr>
            <a:spLocks noGrp="1"/>
          </p:cNvSpPr>
          <p:nvPr>
            <p:ph type="dt" sz="half" idx="10"/>
          </p:nvPr>
        </p:nvSpPr>
        <p:spPr/>
        <p:txBody>
          <a:bodyPr/>
          <a:lstStyle/>
          <a:p>
            <a:fld id="{1C4366C3-693F-490B-A84F-9FC931FD04DF}" type="datetime1">
              <a:rPr lang="de-DE" smtClean="0"/>
              <a:pPr/>
              <a:t>18.06.2025</a:t>
            </a:fld>
            <a:endParaRPr lang="de-DE" dirty="0"/>
          </a:p>
        </p:txBody>
      </p:sp>
      <p:sp>
        <p:nvSpPr>
          <p:cNvPr id="8" name="Fußzeilenplatzhalter 7">
            <a:extLst>
              <a:ext uri="{FF2B5EF4-FFF2-40B4-BE49-F238E27FC236}">
                <a16:creationId xmlns:a16="http://schemas.microsoft.com/office/drawing/2014/main" id="{57D71D07-6745-C7BD-2245-24E55912017F}"/>
              </a:ext>
            </a:extLst>
          </p:cNvPr>
          <p:cNvSpPr>
            <a:spLocks noGrp="1"/>
          </p:cNvSpPr>
          <p:nvPr>
            <p:ph type="ftr" sz="quarter" idx="11"/>
          </p:nvPr>
        </p:nvSpPr>
        <p:spPr/>
        <p:txBody>
          <a:bodyPr/>
          <a:lstStyle/>
          <a:p>
            <a:endParaRPr lang="de-DE" dirty="0"/>
          </a:p>
        </p:txBody>
      </p:sp>
      <p:sp>
        <p:nvSpPr>
          <p:cNvPr id="9" name="Foliennummernplatzhalter 8">
            <a:extLst>
              <a:ext uri="{FF2B5EF4-FFF2-40B4-BE49-F238E27FC236}">
                <a16:creationId xmlns:a16="http://schemas.microsoft.com/office/drawing/2014/main" id="{04096C75-E1A4-58B8-A162-9C033B127B67}"/>
              </a:ext>
            </a:extLst>
          </p:cNvPr>
          <p:cNvSpPr>
            <a:spLocks noGrp="1"/>
          </p:cNvSpPr>
          <p:nvPr>
            <p:ph type="sldNum" sz="quarter" idx="12"/>
          </p:nvPr>
        </p:nvSpPr>
        <p:spPr/>
        <p:txBody>
          <a:bodyPr/>
          <a:lstStyle/>
          <a:p>
            <a:fld id="{81FEFA0A-2F20-4B60-98C6-5FFDA469AA1C}" type="slidenum">
              <a:rPr lang="de-DE" smtClean="0"/>
              <a:pPr/>
              <a:t>‹Nr.›</a:t>
            </a:fld>
            <a:endParaRPr lang="de-DE" dirty="0"/>
          </a:p>
        </p:txBody>
      </p:sp>
    </p:spTree>
    <p:extLst>
      <p:ext uri="{BB962C8B-B14F-4D97-AF65-F5344CB8AC3E}">
        <p14:creationId xmlns:p14="http://schemas.microsoft.com/office/powerpoint/2010/main" val="4072486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ED9618-4F03-84A9-8C2C-E1CBC6C21328}"/>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CBBA598C-0761-DA76-3A9B-B7A9638EA071}"/>
              </a:ext>
            </a:extLst>
          </p:cNvPr>
          <p:cNvSpPr>
            <a:spLocks noGrp="1"/>
          </p:cNvSpPr>
          <p:nvPr>
            <p:ph type="dt" sz="half" idx="10"/>
          </p:nvPr>
        </p:nvSpPr>
        <p:spPr/>
        <p:txBody>
          <a:bodyPr/>
          <a:lstStyle/>
          <a:p>
            <a:fld id="{27A31B2A-AB3A-4637-AC48-38428E02F02D}" type="datetime1">
              <a:rPr lang="de-DE" smtClean="0"/>
              <a:pPr/>
              <a:t>18.06.2025</a:t>
            </a:fld>
            <a:endParaRPr lang="de-DE" dirty="0"/>
          </a:p>
        </p:txBody>
      </p:sp>
      <p:sp>
        <p:nvSpPr>
          <p:cNvPr id="4" name="Fußzeilenplatzhalter 3">
            <a:extLst>
              <a:ext uri="{FF2B5EF4-FFF2-40B4-BE49-F238E27FC236}">
                <a16:creationId xmlns:a16="http://schemas.microsoft.com/office/drawing/2014/main" id="{07D3CE06-3B12-0CC7-D1B9-EFBCADAB51D7}"/>
              </a:ext>
            </a:extLst>
          </p:cNvPr>
          <p:cNvSpPr>
            <a:spLocks noGrp="1"/>
          </p:cNvSpPr>
          <p:nvPr>
            <p:ph type="ftr" sz="quarter" idx="11"/>
          </p:nvPr>
        </p:nvSpPr>
        <p:spPr/>
        <p:txBody>
          <a:bodyPr/>
          <a:lstStyle/>
          <a:p>
            <a:endParaRPr lang="de-DE" dirty="0"/>
          </a:p>
        </p:txBody>
      </p:sp>
      <p:sp>
        <p:nvSpPr>
          <p:cNvPr id="5" name="Foliennummernplatzhalter 4">
            <a:extLst>
              <a:ext uri="{FF2B5EF4-FFF2-40B4-BE49-F238E27FC236}">
                <a16:creationId xmlns:a16="http://schemas.microsoft.com/office/drawing/2014/main" id="{7F1B0FBC-D0ED-A1AD-EC98-829DF7002737}"/>
              </a:ext>
            </a:extLst>
          </p:cNvPr>
          <p:cNvSpPr>
            <a:spLocks noGrp="1"/>
          </p:cNvSpPr>
          <p:nvPr>
            <p:ph type="sldNum" sz="quarter" idx="12"/>
          </p:nvPr>
        </p:nvSpPr>
        <p:spPr/>
        <p:txBody>
          <a:bodyPr/>
          <a:lstStyle/>
          <a:p>
            <a:fld id="{81FEFA0A-2F20-4B60-98C6-5FFDA469AA1C}" type="slidenum">
              <a:rPr lang="de-DE" smtClean="0"/>
              <a:pPr/>
              <a:t>‹Nr.›</a:t>
            </a:fld>
            <a:endParaRPr lang="de-DE" dirty="0"/>
          </a:p>
        </p:txBody>
      </p:sp>
    </p:spTree>
    <p:extLst>
      <p:ext uri="{BB962C8B-B14F-4D97-AF65-F5344CB8AC3E}">
        <p14:creationId xmlns:p14="http://schemas.microsoft.com/office/powerpoint/2010/main" val="724074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F7137B5-E9A7-0E8C-8006-0B44072F6ACA}"/>
              </a:ext>
            </a:extLst>
          </p:cNvPr>
          <p:cNvSpPr>
            <a:spLocks noGrp="1"/>
          </p:cNvSpPr>
          <p:nvPr>
            <p:ph type="dt" sz="half" idx="10"/>
          </p:nvPr>
        </p:nvSpPr>
        <p:spPr/>
        <p:txBody>
          <a:bodyPr/>
          <a:lstStyle/>
          <a:p>
            <a:fld id="{24BC3A19-0FB1-49CB-8436-DF311B24FC75}" type="datetime1">
              <a:rPr lang="de-DE" smtClean="0"/>
              <a:pPr/>
              <a:t>18.06.2025</a:t>
            </a:fld>
            <a:endParaRPr lang="de-DE" dirty="0"/>
          </a:p>
        </p:txBody>
      </p:sp>
      <p:sp>
        <p:nvSpPr>
          <p:cNvPr id="3" name="Fußzeilenplatzhalter 2">
            <a:extLst>
              <a:ext uri="{FF2B5EF4-FFF2-40B4-BE49-F238E27FC236}">
                <a16:creationId xmlns:a16="http://schemas.microsoft.com/office/drawing/2014/main" id="{9C7C12A9-1A61-5A3A-E2EC-51A34D371557}"/>
              </a:ext>
            </a:extLst>
          </p:cNvPr>
          <p:cNvSpPr>
            <a:spLocks noGrp="1"/>
          </p:cNvSpPr>
          <p:nvPr>
            <p:ph type="ftr" sz="quarter" idx="11"/>
          </p:nvPr>
        </p:nvSpPr>
        <p:spPr/>
        <p:txBody>
          <a:bodyPr/>
          <a:lstStyle/>
          <a:p>
            <a:endParaRPr lang="de-DE" dirty="0"/>
          </a:p>
        </p:txBody>
      </p:sp>
      <p:sp>
        <p:nvSpPr>
          <p:cNvPr id="4" name="Foliennummernplatzhalter 3">
            <a:extLst>
              <a:ext uri="{FF2B5EF4-FFF2-40B4-BE49-F238E27FC236}">
                <a16:creationId xmlns:a16="http://schemas.microsoft.com/office/drawing/2014/main" id="{FB302BC4-6A45-0C5C-A570-DA78DBFA779D}"/>
              </a:ext>
            </a:extLst>
          </p:cNvPr>
          <p:cNvSpPr>
            <a:spLocks noGrp="1"/>
          </p:cNvSpPr>
          <p:nvPr>
            <p:ph type="sldNum" sz="quarter" idx="12"/>
          </p:nvPr>
        </p:nvSpPr>
        <p:spPr/>
        <p:txBody>
          <a:bodyPr/>
          <a:lstStyle/>
          <a:p>
            <a:fld id="{81FEFA0A-2F20-4B60-98C6-5FFDA469AA1C}" type="slidenum">
              <a:rPr lang="de-DE" smtClean="0"/>
              <a:pPr/>
              <a:t>‹Nr.›</a:t>
            </a:fld>
            <a:endParaRPr lang="de-DE" dirty="0"/>
          </a:p>
        </p:txBody>
      </p:sp>
    </p:spTree>
    <p:extLst>
      <p:ext uri="{BB962C8B-B14F-4D97-AF65-F5344CB8AC3E}">
        <p14:creationId xmlns:p14="http://schemas.microsoft.com/office/powerpoint/2010/main" val="650068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06E941-67D9-30C3-4829-E24D9ADE1371}"/>
              </a:ext>
            </a:extLst>
          </p:cNvPr>
          <p:cNvSpPr>
            <a:spLocks noGrp="1"/>
          </p:cNvSpPr>
          <p:nvPr>
            <p:ph type="title"/>
          </p:nvPr>
        </p:nvSpPr>
        <p:spPr>
          <a:xfrm>
            <a:off x="839570" y="457200"/>
            <a:ext cx="3931213" cy="1600200"/>
          </a:xfrm>
        </p:spPr>
        <p:txBody>
          <a:bodyPr anchor="b"/>
          <a:lstStyle>
            <a:lvl1pPr>
              <a:defRPr sz="3199"/>
            </a:lvl1pPr>
          </a:lstStyle>
          <a:p>
            <a:r>
              <a:rPr lang="de-DE"/>
              <a:t>Mastertitelformat bearbeiten</a:t>
            </a:r>
          </a:p>
        </p:txBody>
      </p:sp>
      <p:sp>
        <p:nvSpPr>
          <p:cNvPr id="3" name="Inhaltsplatzhalter 2">
            <a:extLst>
              <a:ext uri="{FF2B5EF4-FFF2-40B4-BE49-F238E27FC236}">
                <a16:creationId xmlns:a16="http://schemas.microsoft.com/office/drawing/2014/main" id="{503E2C3C-50B7-B341-C4D9-29FE9109FD03}"/>
              </a:ext>
            </a:extLst>
          </p:cNvPr>
          <p:cNvSpPr>
            <a:spLocks noGrp="1"/>
          </p:cNvSpPr>
          <p:nvPr>
            <p:ph idx="1"/>
          </p:nvPr>
        </p:nvSpPr>
        <p:spPr>
          <a:xfrm>
            <a:off x="5181838" y="987426"/>
            <a:ext cx="6170593" cy="4873625"/>
          </a:xfrm>
        </p:spPr>
        <p:txBody>
          <a:bodyPr/>
          <a:lstStyle>
            <a:lvl1pPr>
              <a:defRPr sz="3199"/>
            </a:lvl1pPr>
            <a:lvl2pPr>
              <a:defRPr sz="2799"/>
            </a:lvl2pPr>
            <a:lvl3pPr>
              <a:defRPr sz="2399"/>
            </a:lvl3pPr>
            <a:lvl4pPr>
              <a:defRPr sz="1999"/>
            </a:lvl4pPr>
            <a:lvl5pPr>
              <a:defRPr sz="1999"/>
            </a:lvl5pPr>
            <a:lvl6pPr>
              <a:defRPr sz="1999"/>
            </a:lvl6pPr>
            <a:lvl7pPr>
              <a:defRPr sz="1999"/>
            </a:lvl7pPr>
            <a:lvl8pPr>
              <a:defRPr sz="1999"/>
            </a:lvl8pPr>
            <a:lvl9pPr>
              <a:defRPr sz="1999"/>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D793DA4C-9580-F2DE-01E2-F9D1FFED4D02}"/>
              </a:ext>
            </a:extLst>
          </p:cNvPr>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E9FEC9FD-BCCB-FE7F-4934-283B9D8D555E}"/>
              </a:ext>
            </a:extLst>
          </p:cNvPr>
          <p:cNvSpPr>
            <a:spLocks noGrp="1"/>
          </p:cNvSpPr>
          <p:nvPr>
            <p:ph type="dt" sz="half" idx="10"/>
          </p:nvPr>
        </p:nvSpPr>
        <p:spPr/>
        <p:txBody>
          <a:bodyPr/>
          <a:lstStyle/>
          <a:p>
            <a:fld id="{6704429E-A966-41CF-88B9-6DE8F3671E8E}" type="datetime1">
              <a:rPr lang="de-DE" smtClean="0"/>
              <a:pPr/>
              <a:t>18.06.2025</a:t>
            </a:fld>
            <a:endParaRPr lang="de-DE" dirty="0"/>
          </a:p>
        </p:txBody>
      </p:sp>
      <p:sp>
        <p:nvSpPr>
          <p:cNvPr id="6" name="Fußzeilenplatzhalter 5">
            <a:extLst>
              <a:ext uri="{FF2B5EF4-FFF2-40B4-BE49-F238E27FC236}">
                <a16:creationId xmlns:a16="http://schemas.microsoft.com/office/drawing/2014/main" id="{2CAD4596-08FA-2626-4AE3-1F7E7C8E267D}"/>
              </a:ext>
            </a:extLst>
          </p:cNvPr>
          <p:cNvSpPr>
            <a:spLocks noGrp="1"/>
          </p:cNvSpPr>
          <p:nvPr>
            <p:ph type="ftr" sz="quarter" idx="11"/>
          </p:nvPr>
        </p:nvSpPr>
        <p:spPr/>
        <p:txBody>
          <a:bodyPr/>
          <a:lstStyle/>
          <a:p>
            <a:pPr rtl="0"/>
            <a:endParaRPr lang="de-DE" dirty="0"/>
          </a:p>
        </p:txBody>
      </p:sp>
      <p:sp>
        <p:nvSpPr>
          <p:cNvPr id="7" name="Foliennummernplatzhalter 6">
            <a:extLst>
              <a:ext uri="{FF2B5EF4-FFF2-40B4-BE49-F238E27FC236}">
                <a16:creationId xmlns:a16="http://schemas.microsoft.com/office/drawing/2014/main" id="{2BC90F6C-280D-E0D2-AF54-5C8926D079E3}"/>
              </a:ext>
            </a:extLst>
          </p:cNvPr>
          <p:cNvSpPr>
            <a:spLocks noGrp="1"/>
          </p:cNvSpPr>
          <p:nvPr>
            <p:ph type="sldNum" sz="quarter" idx="12"/>
          </p:nvPr>
        </p:nvSpPr>
        <p:spPr/>
        <p:txBody>
          <a:bodyPr/>
          <a:lstStyle/>
          <a:p>
            <a:fld id="{81FEFA0A-2F20-4B60-98C6-5FFDA469AA1C}" type="slidenum">
              <a:rPr lang="de-DE" smtClean="0"/>
              <a:pPr/>
              <a:t>‹Nr.›</a:t>
            </a:fld>
            <a:endParaRPr lang="de-DE" dirty="0"/>
          </a:p>
        </p:txBody>
      </p:sp>
    </p:spTree>
    <p:extLst>
      <p:ext uri="{BB962C8B-B14F-4D97-AF65-F5344CB8AC3E}">
        <p14:creationId xmlns:p14="http://schemas.microsoft.com/office/powerpoint/2010/main" val="3235901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89BD06-AA04-7E24-2810-6A84BEFC621E}"/>
              </a:ext>
            </a:extLst>
          </p:cNvPr>
          <p:cNvSpPr>
            <a:spLocks noGrp="1"/>
          </p:cNvSpPr>
          <p:nvPr>
            <p:ph type="title"/>
          </p:nvPr>
        </p:nvSpPr>
        <p:spPr>
          <a:xfrm>
            <a:off x="839570" y="457200"/>
            <a:ext cx="3931213" cy="1600200"/>
          </a:xfrm>
        </p:spPr>
        <p:txBody>
          <a:bodyPr anchor="b"/>
          <a:lstStyle>
            <a:lvl1pPr>
              <a:defRPr sz="3199"/>
            </a:lvl1pPr>
          </a:lstStyle>
          <a:p>
            <a:r>
              <a:rPr lang="de-DE"/>
              <a:t>Mastertitelformat bearbeiten</a:t>
            </a:r>
          </a:p>
        </p:txBody>
      </p:sp>
      <p:sp>
        <p:nvSpPr>
          <p:cNvPr id="3" name="Bildplatzhalter 2">
            <a:extLst>
              <a:ext uri="{FF2B5EF4-FFF2-40B4-BE49-F238E27FC236}">
                <a16:creationId xmlns:a16="http://schemas.microsoft.com/office/drawing/2014/main" id="{B112BE6F-8593-0DB4-AF65-AA23DD8BB7D8}"/>
              </a:ext>
            </a:extLst>
          </p:cNvPr>
          <p:cNvSpPr>
            <a:spLocks noGrp="1"/>
          </p:cNvSpPr>
          <p:nvPr>
            <p:ph type="pic" idx="1"/>
          </p:nvPr>
        </p:nvSpPr>
        <p:spPr>
          <a:xfrm>
            <a:off x="5181838" y="987426"/>
            <a:ext cx="6170593" cy="4873625"/>
          </a:xfrm>
        </p:spPr>
        <p:txBody>
          <a:bodyPr/>
          <a:lstStyle>
            <a:lvl1pPr marL="0" indent="0">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endParaRPr lang="de-DE"/>
          </a:p>
        </p:txBody>
      </p:sp>
      <p:sp>
        <p:nvSpPr>
          <p:cNvPr id="4" name="Textplatzhalter 3">
            <a:extLst>
              <a:ext uri="{FF2B5EF4-FFF2-40B4-BE49-F238E27FC236}">
                <a16:creationId xmlns:a16="http://schemas.microsoft.com/office/drawing/2014/main" id="{5F05C108-82D0-50F1-0225-87E4C14E253D}"/>
              </a:ext>
            </a:extLst>
          </p:cNvPr>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CF37CA6-C50D-4510-D443-867C37D358CD}"/>
              </a:ext>
            </a:extLst>
          </p:cNvPr>
          <p:cNvSpPr>
            <a:spLocks noGrp="1"/>
          </p:cNvSpPr>
          <p:nvPr>
            <p:ph type="dt" sz="half" idx="10"/>
          </p:nvPr>
        </p:nvSpPr>
        <p:spPr/>
        <p:txBody>
          <a:bodyPr/>
          <a:lstStyle/>
          <a:p>
            <a:fld id="{6704429E-A966-41CF-88B9-6DE8F3671E8E}" type="datetime1">
              <a:rPr lang="de-DE" smtClean="0"/>
              <a:pPr/>
              <a:t>18.06.2025</a:t>
            </a:fld>
            <a:endParaRPr lang="de-DE" dirty="0"/>
          </a:p>
        </p:txBody>
      </p:sp>
      <p:sp>
        <p:nvSpPr>
          <p:cNvPr id="6" name="Fußzeilenplatzhalter 5">
            <a:extLst>
              <a:ext uri="{FF2B5EF4-FFF2-40B4-BE49-F238E27FC236}">
                <a16:creationId xmlns:a16="http://schemas.microsoft.com/office/drawing/2014/main" id="{233E776D-11D1-9427-FE38-42C026910D71}"/>
              </a:ext>
            </a:extLst>
          </p:cNvPr>
          <p:cNvSpPr>
            <a:spLocks noGrp="1"/>
          </p:cNvSpPr>
          <p:nvPr>
            <p:ph type="ftr" sz="quarter" idx="11"/>
          </p:nvPr>
        </p:nvSpPr>
        <p:spPr/>
        <p:txBody>
          <a:bodyPr/>
          <a:lstStyle/>
          <a:p>
            <a:pPr rtl="0"/>
            <a:endParaRPr lang="de-DE" dirty="0"/>
          </a:p>
        </p:txBody>
      </p:sp>
      <p:sp>
        <p:nvSpPr>
          <p:cNvPr id="7" name="Foliennummernplatzhalter 6">
            <a:extLst>
              <a:ext uri="{FF2B5EF4-FFF2-40B4-BE49-F238E27FC236}">
                <a16:creationId xmlns:a16="http://schemas.microsoft.com/office/drawing/2014/main" id="{CDBC3B3D-615D-3E9D-44CA-82A76D6A67B7}"/>
              </a:ext>
            </a:extLst>
          </p:cNvPr>
          <p:cNvSpPr>
            <a:spLocks noGrp="1"/>
          </p:cNvSpPr>
          <p:nvPr>
            <p:ph type="sldNum" sz="quarter" idx="12"/>
          </p:nvPr>
        </p:nvSpPr>
        <p:spPr/>
        <p:txBody>
          <a:bodyPr/>
          <a:lstStyle/>
          <a:p>
            <a:fld id="{81FEFA0A-2F20-4B60-98C6-5FFDA469AA1C}" type="slidenum">
              <a:rPr lang="de-DE" smtClean="0"/>
              <a:pPr/>
              <a:t>‹Nr.›</a:t>
            </a:fld>
            <a:endParaRPr lang="de-DE" dirty="0"/>
          </a:p>
        </p:txBody>
      </p:sp>
    </p:spTree>
    <p:extLst>
      <p:ext uri="{BB962C8B-B14F-4D97-AF65-F5344CB8AC3E}">
        <p14:creationId xmlns:p14="http://schemas.microsoft.com/office/powerpoint/2010/main" val="730635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www.metmuseum.org/collection/the-collection-online/search/78191"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4">
                <a:lumMod val="67000"/>
              </a:schemeClr>
            </a:gs>
            <a:gs pos="28000">
              <a:schemeClr val="accent4">
                <a:lumMod val="97000"/>
                <a:lumOff val="3000"/>
              </a:schemeClr>
            </a:gs>
            <a:gs pos="100000">
              <a:schemeClr val="accent4">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9C8218F1-4534-3907-E381-EB0D19D3ECCB}"/>
              </a:ext>
            </a:extLst>
          </p:cNvPr>
          <p:cNvSpPr>
            <a:spLocks noGrp="1"/>
          </p:cNvSpPr>
          <p:nvPr>
            <p:ph type="title"/>
          </p:nvPr>
        </p:nvSpPr>
        <p:spPr>
          <a:xfrm>
            <a:off x="837982" y="365126"/>
            <a:ext cx="10512862" cy="1325563"/>
          </a:xfrm>
          <a:prstGeom prst="rect">
            <a:avLst/>
          </a:prstGeom>
        </p:spPr>
        <p:txBody>
          <a:bodyPr vert="horz" lIns="91440" tIns="45720" rIns="91440" bIns="45720" rtlCol="0" anchor="ctr">
            <a:normAutofit/>
          </a:bodyPr>
          <a:lstStyle/>
          <a:p>
            <a:r>
              <a:rPr lang="de-DE" dirty="0"/>
              <a:t>Mastertitelformat bearbeiten</a:t>
            </a:r>
          </a:p>
        </p:txBody>
      </p:sp>
      <p:sp>
        <p:nvSpPr>
          <p:cNvPr id="3" name="Textplatzhalter 2">
            <a:extLst>
              <a:ext uri="{FF2B5EF4-FFF2-40B4-BE49-F238E27FC236}">
                <a16:creationId xmlns:a16="http://schemas.microsoft.com/office/drawing/2014/main" id="{DA05EEFF-61F0-4B10-0897-191BA58F4C5A}"/>
              </a:ext>
            </a:extLst>
          </p:cNvPr>
          <p:cNvSpPr>
            <a:spLocks noGrp="1"/>
          </p:cNvSpPr>
          <p:nvPr>
            <p:ph type="body" idx="1"/>
          </p:nvPr>
        </p:nvSpPr>
        <p:spPr>
          <a:xfrm>
            <a:off x="837982" y="1825625"/>
            <a:ext cx="10512862" cy="4351338"/>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414DB34E-3BB9-546E-A478-AB35902038AF}"/>
              </a:ext>
            </a:extLst>
          </p:cNvPr>
          <p:cNvSpPr>
            <a:spLocks noGrp="1"/>
          </p:cNvSpPr>
          <p:nvPr>
            <p:ph type="dt" sz="half" idx="2"/>
          </p:nvPr>
        </p:nvSpPr>
        <p:spPr>
          <a:xfrm>
            <a:off x="837982" y="6356351"/>
            <a:ext cx="27424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04429E-A966-41CF-88B9-6DE8F3671E8E}" type="datetime1">
              <a:rPr lang="de-DE" smtClean="0"/>
              <a:pPr/>
              <a:t>18.06.2025</a:t>
            </a:fld>
            <a:endParaRPr lang="de-DE" dirty="0"/>
          </a:p>
        </p:txBody>
      </p:sp>
      <p:sp>
        <p:nvSpPr>
          <p:cNvPr id="5" name="Fußzeilenplatzhalter 4">
            <a:extLst>
              <a:ext uri="{FF2B5EF4-FFF2-40B4-BE49-F238E27FC236}">
                <a16:creationId xmlns:a16="http://schemas.microsoft.com/office/drawing/2014/main" id="{2BAD731C-B228-89F2-73D7-10664255B8BB}"/>
              </a:ext>
            </a:extLst>
          </p:cNvPr>
          <p:cNvSpPr>
            <a:spLocks noGrp="1"/>
          </p:cNvSpPr>
          <p:nvPr>
            <p:ph type="ftr" sz="quarter" idx="3"/>
          </p:nvPr>
        </p:nvSpPr>
        <p:spPr>
          <a:xfrm>
            <a:off x="4037549" y="6356351"/>
            <a:ext cx="411372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endParaRPr lang="de-DE" dirty="0"/>
          </a:p>
        </p:txBody>
      </p:sp>
      <p:sp>
        <p:nvSpPr>
          <p:cNvPr id="6" name="Foliennummernplatzhalter 5">
            <a:extLst>
              <a:ext uri="{FF2B5EF4-FFF2-40B4-BE49-F238E27FC236}">
                <a16:creationId xmlns:a16="http://schemas.microsoft.com/office/drawing/2014/main" id="{93A76335-9EAB-A74B-2249-7F6CEFC2A203}"/>
              </a:ext>
            </a:extLst>
          </p:cNvPr>
          <p:cNvSpPr>
            <a:spLocks noGrp="1"/>
          </p:cNvSpPr>
          <p:nvPr>
            <p:ph type="sldNum" sz="quarter" idx="4"/>
          </p:nvPr>
        </p:nvSpPr>
        <p:spPr>
          <a:xfrm>
            <a:off x="8608357" y="6356351"/>
            <a:ext cx="274248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FEFA0A-2F20-4B60-98C6-5FFDA469AA1C}" type="slidenum">
              <a:rPr lang="de-DE" smtClean="0"/>
              <a:pPr/>
              <a:t>‹Nr.›</a:t>
            </a:fld>
            <a:endParaRPr lang="de-DE" dirty="0"/>
          </a:p>
        </p:txBody>
      </p:sp>
      <p:pic>
        <p:nvPicPr>
          <p:cNvPr id="7" name="Grafik 6">
            <a:extLst>
              <a:ext uri="{FF2B5EF4-FFF2-40B4-BE49-F238E27FC236}">
                <a16:creationId xmlns:a16="http://schemas.microsoft.com/office/drawing/2014/main" id="{493304FA-95B2-34BA-3BFC-FB3FE1181FFE}"/>
              </a:ext>
            </a:extLst>
          </p:cNvPr>
          <p:cNvPicPr>
            <a:picLocks noChangeAspect="1"/>
          </p:cNvPicPr>
          <p:nvPr userDrawn="1"/>
        </p:nvPicPr>
        <p:blipFill>
          <a:blip r:embed="rId13" cstate="print">
            <a:extLst>
              <a:ext uri="{BEBA8EAE-BF5A-486C-A8C5-ECC9F3942E4B}">
                <a14:imgProps xmlns:a14="http://schemas.microsoft.com/office/drawing/2010/main">
                  <a14:imgLayer r:embed="rId14">
                    <a14:imgEffect>
                      <a14:backgroundRemoval t="10000" b="90000" l="10000" r="90000"/>
                    </a14:imgEffect>
                  </a14:imgLayer>
                </a14:imgProps>
              </a:ext>
              <a:ext uri="{28A0092B-C50C-407E-A947-70E740481C1C}">
                <a14:useLocalDpi xmlns:a14="http://schemas.microsoft.com/office/drawing/2010/main" val="0"/>
              </a:ext>
              <a:ext uri="{837473B0-CC2E-450A-ABE3-18F120FF3D39}">
                <a1611:picAttrSrcUrl xmlns:a1611="http://schemas.microsoft.com/office/drawing/2016/11/main" r:id="rId15"/>
              </a:ext>
            </a:extLst>
          </a:blip>
          <a:stretch>
            <a:fillRect/>
          </a:stretch>
        </p:blipFill>
        <p:spPr>
          <a:xfrm>
            <a:off x="9293225" y="3063876"/>
            <a:ext cx="2895600" cy="3657600"/>
          </a:xfrm>
          <a:prstGeom prst="rect">
            <a:avLst/>
          </a:prstGeom>
        </p:spPr>
      </p:pic>
    </p:spTree>
    <p:extLst>
      <p:ext uri="{BB962C8B-B14F-4D97-AF65-F5344CB8AC3E}">
        <p14:creationId xmlns:p14="http://schemas.microsoft.com/office/powerpoint/2010/main" val="33546089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126" rtl="0" eaLnBrk="1" latinLnBrk="0" hangingPunct="1">
        <a:lnSpc>
          <a:spcPct val="90000"/>
        </a:lnSpc>
        <a:spcBef>
          <a:spcPct val="0"/>
        </a:spcBef>
        <a:buNone/>
        <a:defRPr sz="4399" kern="1200">
          <a:solidFill>
            <a:schemeClr val="tx1"/>
          </a:solidFill>
          <a:latin typeface="Algerian" panose="04020705040A02060702" pitchFamily="82" charset="0"/>
          <a:ea typeface="+mj-ea"/>
          <a:cs typeface="+mj-cs"/>
        </a:defRPr>
      </a:lvl1pPr>
    </p:titleStyle>
    <p:bodyStyle>
      <a:lvl1pPr marL="228531" indent="-228531" algn="l" defTabSz="914126" rtl="0" eaLnBrk="1" latinLnBrk="0" hangingPunct="1">
        <a:lnSpc>
          <a:spcPct val="90000"/>
        </a:lnSpc>
        <a:spcBef>
          <a:spcPts val="1000"/>
        </a:spcBef>
        <a:buFont typeface="Wingdings" panose="05000000000000000000" pitchFamily="2" charset="2"/>
        <a:buChar char="Ø"/>
        <a:defRPr sz="2799" kern="1200">
          <a:solidFill>
            <a:schemeClr val="accent1">
              <a:lumMod val="50000"/>
            </a:schemeClr>
          </a:solidFill>
          <a:latin typeface="Times New Roman" panose="02020603050405020304" pitchFamily="18" charset="0"/>
          <a:ea typeface="+mn-ea"/>
          <a:cs typeface="Times New Roman" panose="02020603050405020304" pitchFamily="18" charset="0"/>
        </a:defRPr>
      </a:lvl1pPr>
      <a:lvl2pPr marL="685594" indent="-228531" algn="l" defTabSz="914126" rtl="0" eaLnBrk="1" latinLnBrk="0" hangingPunct="1">
        <a:lnSpc>
          <a:spcPct val="90000"/>
        </a:lnSpc>
        <a:spcBef>
          <a:spcPts val="500"/>
        </a:spcBef>
        <a:buFont typeface="Arial" panose="020B0604020202020204" pitchFamily="34" charset="0"/>
        <a:buChar char="•"/>
        <a:defRPr sz="2399" kern="1200">
          <a:solidFill>
            <a:schemeClr val="tx1"/>
          </a:solidFill>
          <a:latin typeface="+mn-lt"/>
          <a:ea typeface="+mn-ea"/>
          <a:cs typeface="+mn-cs"/>
        </a:defRPr>
      </a:lvl2pPr>
      <a:lvl3pPr marL="1142657" indent="-228531" algn="l" defTabSz="914126" rtl="0" eaLnBrk="1" latinLnBrk="0" hangingPunct="1">
        <a:lnSpc>
          <a:spcPct val="90000"/>
        </a:lnSpc>
        <a:spcBef>
          <a:spcPts val="500"/>
        </a:spcBef>
        <a:buFont typeface="Arial" panose="020B0604020202020204" pitchFamily="34" charset="0"/>
        <a:buChar char="•"/>
        <a:defRPr sz="1999" kern="1200">
          <a:solidFill>
            <a:schemeClr val="tx1"/>
          </a:solidFill>
          <a:latin typeface="+mn-lt"/>
          <a:ea typeface="+mn-ea"/>
          <a:cs typeface="+mn-cs"/>
        </a:defRPr>
      </a:lvl3pPr>
      <a:lvl4pPr marL="1599720"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4pPr>
      <a:lvl5pPr marL="2056783"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de-DE"/>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www.metmuseum.org/collection/the-collection-online/search/78191" TargetMode="Externa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rtlCol="0"/>
          <a:lstStyle/>
          <a:p>
            <a:pPr rtl="0"/>
            <a:r>
              <a:rPr lang="de-DE" dirty="0"/>
              <a:t>Meditation</a:t>
            </a:r>
          </a:p>
        </p:txBody>
      </p:sp>
      <p:sp>
        <p:nvSpPr>
          <p:cNvPr id="3" name="Untertitel 2"/>
          <p:cNvSpPr>
            <a:spLocks noGrp="1"/>
          </p:cNvSpPr>
          <p:nvPr>
            <p:ph type="subTitle" idx="1"/>
          </p:nvPr>
        </p:nvSpPr>
        <p:spPr/>
        <p:txBody>
          <a:bodyPr rtlCol="0"/>
          <a:lstStyle/>
          <a:p>
            <a:pPr rtl="0"/>
            <a:endParaRPr lang="de-DE" dirty="0"/>
          </a:p>
        </p:txBody>
      </p:sp>
      <p:pic>
        <p:nvPicPr>
          <p:cNvPr id="5" name="Grafik 4">
            <a:extLst>
              <a:ext uri="{FF2B5EF4-FFF2-40B4-BE49-F238E27FC236}">
                <a16:creationId xmlns:a16="http://schemas.microsoft.com/office/drawing/2014/main" id="{4B86827B-D89A-4410-D59A-BCBFF181D3BB}"/>
              </a:ext>
            </a:extLst>
          </p:cNvPr>
          <p:cNvPicPr>
            <a:picLocks noChangeAspect="1"/>
          </p:cNvPicPr>
          <p:nvPr/>
        </p:nvPicPr>
        <p:blipFill>
          <a:blip r:embed="rId3" cstate="print">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9118748" y="2708920"/>
            <a:ext cx="2895600" cy="3657600"/>
          </a:xfrm>
          <a:prstGeom prst="rect">
            <a:avLst/>
          </a:prstGeom>
        </p:spPr>
      </p:pic>
    </p:spTree>
    <p:extLst>
      <p:ext uri="{BB962C8B-B14F-4D97-AF65-F5344CB8AC3E}">
        <p14:creationId xmlns:p14="http://schemas.microsoft.com/office/powerpoint/2010/main" val="3198176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Folientitel hinzufügen – 4</a:t>
            </a:r>
          </a:p>
        </p:txBody>
      </p:sp>
      <p:sp>
        <p:nvSpPr>
          <p:cNvPr id="3" name="Inhaltsplatzhalter 2"/>
          <p:cNvSpPr>
            <a:spLocks noGrp="1"/>
          </p:cNvSpPr>
          <p:nvPr>
            <p:ph idx="1"/>
          </p:nvPr>
        </p:nvSpPr>
        <p:spPr/>
        <p:txBody>
          <a:bodyPr rtlCol="0"/>
          <a:lstStyle/>
          <a:p>
            <a:pPr rtl="0"/>
            <a:endParaRPr lang="de-DE" dirty="0"/>
          </a:p>
        </p:txBody>
      </p:sp>
      <p:sp>
        <p:nvSpPr>
          <p:cNvPr id="4" name="Textplatzhalter 3"/>
          <p:cNvSpPr>
            <a:spLocks noGrp="1"/>
          </p:cNvSpPr>
          <p:nvPr>
            <p:ph type="body" sz="half" idx="2"/>
          </p:nvPr>
        </p:nvSpPr>
        <p:spPr/>
        <p:txBody>
          <a:bodyPr rtlCol="0"/>
          <a:lstStyle/>
          <a:p>
            <a:pPr rtl="0"/>
            <a:endParaRPr lang="de-DE" dirty="0"/>
          </a:p>
        </p:txBody>
      </p:sp>
    </p:spTree>
    <p:extLst>
      <p:ext uri="{BB962C8B-B14F-4D97-AF65-F5344CB8AC3E}">
        <p14:creationId xmlns:p14="http://schemas.microsoft.com/office/powerpoint/2010/main" val="1365343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rtlCol="0"/>
          <a:lstStyle/>
          <a:p>
            <a:pPr rtl="0"/>
            <a:r>
              <a:rPr lang="de-DE" dirty="0"/>
              <a:t>Folientitel hinzufügen – 5</a:t>
            </a:r>
          </a:p>
        </p:txBody>
      </p:sp>
      <p:sp>
        <p:nvSpPr>
          <p:cNvPr id="8" name="Bildplatzhalter 7" descr="Leerer Platzhalter zum Hinzufügen eines Bilds. Klicken Sie auf den Platzhalter, und wählen Sie das hinzuzufügende Bild aus."/>
          <p:cNvSpPr>
            <a:spLocks noGrp="1"/>
          </p:cNvSpPr>
          <p:nvPr>
            <p:ph type="pic" idx="1"/>
          </p:nvPr>
        </p:nvSpPr>
        <p:spPr/>
      </p:sp>
      <p:sp>
        <p:nvSpPr>
          <p:cNvPr id="3" name="Textplatzhalter 2"/>
          <p:cNvSpPr>
            <a:spLocks noGrp="1"/>
          </p:cNvSpPr>
          <p:nvPr>
            <p:ph type="body" sz="half" idx="2"/>
          </p:nvPr>
        </p:nvSpPr>
        <p:spPr/>
        <p:txBody>
          <a:bodyPr rtlCol="0"/>
          <a:lstStyle/>
          <a:p>
            <a:pPr rtl="0"/>
            <a:endParaRPr lang="de-DE" dirty="0"/>
          </a:p>
        </p:txBody>
      </p:sp>
    </p:spTree>
    <p:extLst>
      <p:ext uri="{BB962C8B-B14F-4D97-AF65-F5344CB8AC3E}">
        <p14:creationId xmlns:p14="http://schemas.microsoft.com/office/powerpoint/2010/main" val="2769088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el 12"/>
          <p:cNvSpPr>
            <a:spLocks noGrp="1"/>
          </p:cNvSpPr>
          <p:nvPr>
            <p:ph type="title"/>
          </p:nvPr>
        </p:nvSpPr>
        <p:spPr/>
        <p:txBody>
          <a:bodyPr rtlCol="0"/>
          <a:lstStyle/>
          <a:p>
            <a:pPr rtl="0"/>
            <a:r>
              <a:rPr lang="de-DE" dirty="0"/>
              <a:t>Layout "Titel und Inhalt" mit Liste</a:t>
            </a:r>
          </a:p>
        </p:txBody>
      </p:sp>
      <p:sp>
        <p:nvSpPr>
          <p:cNvPr id="14" name="Inhaltsplatzhalter 13"/>
          <p:cNvSpPr>
            <a:spLocks noGrp="1"/>
          </p:cNvSpPr>
          <p:nvPr>
            <p:ph idx="1"/>
          </p:nvPr>
        </p:nvSpPr>
        <p:spPr/>
        <p:txBody>
          <a:bodyPr rtlCol="0"/>
          <a:lstStyle/>
          <a:p>
            <a:pPr rtl="0"/>
            <a:r>
              <a:rPr lang="de-DE" dirty="0"/>
              <a:t>Ersten Aufzählungspunkt hier einfügen.</a:t>
            </a:r>
          </a:p>
          <a:p>
            <a:pPr rtl="0"/>
            <a:r>
              <a:rPr lang="de-DE" dirty="0"/>
              <a:t>Zweiten Aufzählungspunkt hier einfügen.</a:t>
            </a:r>
          </a:p>
          <a:p>
            <a:pPr rtl="0"/>
            <a:r>
              <a:rPr lang="de-DE" dirty="0"/>
              <a:t>Dritten Aufzählungspunkt hier einfügen.</a:t>
            </a:r>
          </a:p>
        </p:txBody>
      </p:sp>
    </p:spTree>
    <p:extLst>
      <p:ext uri="{BB962C8B-B14F-4D97-AF65-F5344CB8AC3E}">
        <p14:creationId xmlns:p14="http://schemas.microsoft.com/office/powerpoint/2010/main" val="1270821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Layout "Titel und Inhalt" mit Diagramm</a:t>
            </a:r>
          </a:p>
        </p:txBody>
      </p:sp>
      <p:graphicFrame>
        <p:nvGraphicFramePr>
          <p:cNvPr id="6" name="Inhaltsplatzhalter 5" descr="Gruppiertes Säulendiagramm mit Werten von 3 Datenreihen für 4 Kategorien."/>
          <p:cNvGraphicFramePr>
            <a:graphicFrameLocks noGrp="1"/>
          </p:cNvGraphicFramePr>
          <p:nvPr>
            <p:ph idx="1"/>
            <p:extLst>
              <p:ext uri="{D42A27DB-BD31-4B8C-83A1-F6EECF244321}">
                <p14:modId xmlns:p14="http://schemas.microsoft.com/office/powerpoint/2010/main" val="4213910111"/>
              </p:ext>
            </p:extLst>
          </p:nvPr>
        </p:nvGraphicFramePr>
        <p:xfrm>
          <a:off x="838200" y="1825625"/>
          <a:ext cx="10512425"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85674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Layout "Zwei Inhalte" mit Tabelle</a:t>
            </a:r>
          </a:p>
        </p:txBody>
      </p:sp>
      <p:sp>
        <p:nvSpPr>
          <p:cNvPr id="5" name="Inhaltsplatzhalter 4"/>
          <p:cNvSpPr>
            <a:spLocks noGrp="1"/>
          </p:cNvSpPr>
          <p:nvPr>
            <p:ph sz="half" idx="1"/>
          </p:nvPr>
        </p:nvSpPr>
        <p:spPr/>
        <p:txBody>
          <a:bodyPr rtlCol="0"/>
          <a:lstStyle/>
          <a:p>
            <a:pPr rtl="0"/>
            <a:r>
              <a:rPr lang="de-DE" dirty="0"/>
              <a:t>Erster Aufzählungspunkt hier</a:t>
            </a:r>
          </a:p>
          <a:p>
            <a:pPr rtl="0"/>
            <a:r>
              <a:rPr lang="de-DE" dirty="0"/>
              <a:t>Zweiter Aufzählungspunkt hier</a:t>
            </a:r>
          </a:p>
          <a:p>
            <a:pPr rtl="0"/>
            <a:r>
              <a:rPr lang="de-DE" dirty="0"/>
              <a:t>Dritter Aufzählungspunkt hier</a:t>
            </a:r>
          </a:p>
        </p:txBody>
      </p:sp>
      <p:graphicFrame>
        <p:nvGraphicFramePr>
          <p:cNvPr id="6" name="Inhaltsplatzhalter 5"/>
          <p:cNvGraphicFramePr>
            <a:graphicFrameLocks noGrp="1"/>
          </p:cNvGraphicFramePr>
          <p:nvPr>
            <p:ph sz="half" idx="2"/>
            <p:extLst>
              <p:ext uri="{D42A27DB-BD31-4B8C-83A1-F6EECF244321}">
                <p14:modId xmlns:p14="http://schemas.microsoft.com/office/powerpoint/2010/main" val="1978246068"/>
              </p:ext>
            </p:extLst>
          </p:nvPr>
        </p:nvGraphicFramePr>
        <p:xfrm>
          <a:off x="6170613" y="1825625"/>
          <a:ext cx="5180010" cy="2209800"/>
        </p:xfrm>
        <a:graphic>
          <a:graphicData uri="http://schemas.openxmlformats.org/drawingml/2006/table">
            <a:tbl>
              <a:tblPr firstRow="1" bandRow="1">
                <a:tableStyleId>{3B4B98B0-60AC-42C2-AFA5-B58CD77FA1E5}</a:tableStyleId>
              </a:tblPr>
              <a:tblGrid>
                <a:gridCol w="1726670">
                  <a:extLst>
                    <a:ext uri="{9D8B030D-6E8A-4147-A177-3AD203B41FA5}">
                      <a16:colId xmlns:a16="http://schemas.microsoft.com/office/drawing/2014/main" val="20000"/>
                    </a:ext>
                  </a:extLst>
                </a:gridCol>
                <a:gridCol w="1726670">
                  <a:extLst>
                    <a:ext uri="{9D8B030D-6E8A-4147-A177-3AD203B41FA5}">
                      <a16:colId xmlns:a16="http://schemas.microsoft.com/office/drawing/2014/main" val="20001"/>
                    </a:ext>
                  </a:extLst>
                </a:gridCol>
                <a:gridCol w="1726670">
                  <a:extLst>
                    <a:ext uri="{9D8B030D-6E8A-4147-A177-3AD203B41FA5}">
                      <a16:colId xmlns:a16="http://schemas.microsoft.com/office/drawing/2014/main" val="20002"/>
                    </a:ext>
                  </a:extLst>
                </a:gridCol>
              </a:tblGrid>
              <a:tr h="552450">
                <a:tc>
                  <a:txBody>
                    <a:bodyPr/>
                    <a:lstStyle/>
                    <a:p>
                      <a:pPr rtl="0"/>
                      <a:r>
                        <a:rPr lang="de-DE" dirty="0"/>
                        <a:t>Klasse</a:t>
                      </a:r>
                    </a:p>
                  </a:txBody>
                  <a:tcPr marL="100800" marR="100800" anchor="ctr"/>
                </a:tc>
                <a:tc>
                  <a:txBody>
                    <a:bodyPr/>
                    <a:lstStyle/>
                    <a:p>
                      <a:pPr algn="ctr" rtl="0"/>
                      <a:r>
                        <a:rPr lang="de-DE" dirty="0"/>
                        <a:t>Gruppe A</a:t>
                      </a:r>
                    </a:p>
                  </a:txBody>
                  <a:tcPr marL="100800" marR="100800" anchor="ctr"/>
                </a:tc>
                <a:tc>
                  <a:txBody>
                    <a:bodyPr/>
                    <a:lstStyle/>
                    <a:p>
                      <a:pPr algn="ctr" rtl="0"/>
                      <a:r>
                        <a:rPr lang="de-DE" dirty="0"/>
                        <a:t>Gruppe B</a:t>
                      </a:r>
                    </a:p>
                  </a:txBody>
                  <a:tcPr marL="100800" marR="100800" anchor="ctr"/>
                </a:tc>
                <a:extLst>
                  <a:ext uri="{0D108BD9-81ED-4DB2-BD59-A6C34878D82A}">
                    <a16:rowId xmlns:a16="http://schemas.microsoft.com/office/drawing/2014/main" val="10000"/>
                  </a:ext>
                </a:extLst>
              </a:tr>
              <a:tr h="552450">
                <a:tc>
                  <a:txBody>
                    <a:bodyPr/>
                    <a:lstStyle/>
                    <a:p>
                      <a:pPr rtl="0"/>
                      <a:r>
                        <a:rPr lang="de-DE" dirty="0"/>
                        <a:t>Klasse 1</a:t>
                      </a:r>
                    </a:p>
                  </a:txBody>
                  <a:tcPr marL="100800" marR="100800" anchor="ctr"/>
                </a:tc>
                <a:tc>
                  <a:txBody>
                    <a:bodyPr/>
                    <a:lstStyle/>
                    <a:p>
                      <a:pPr algn="ctr" rtl="0"/>
                      <a:r>
                        <a:rPr lang="de-DE" dirty="0"/>
                        <a:t>82</a:t>
                      </a:r>
                    </a:p>
                  </a:txBody>
                  <a:tcPr marL="100800" marR="100800" anchor="ctr"/>
                </a:tc>
                <a:tc>
                  <a:txBody>
                    <a:bodyPr/>
                    <a:lstStyle/>
                    <a:p>
                      <a:pPr algn="ctr" rtl="0"/>
                      <a:r>
                        <a:rPr lang="de-DE" dirty="0"/>
                        <a:t>95</a:t>
                      </a:r>
                    </a:p>
                  </a:txBody>
                  <a:tcPr marL="100800" marR="100800" anchor="ctr"/>
                </a:tc>
                <a:extLst>
                  <a:ext uri="{0D108BD9-81ED-4DB2-BD59-A6C34878D82A}">
                    <a16:rowId xmlns:a16="http://schemas.microsoft.com/office/drawing/2014/main" val="10001"/>
                  </a:ext>
                </a:extLst>
              </a:tr>
              <a:tr h="552450">
                <a:tc>
                  <a:txBody>
                    <a:bodyPr/>
                    <a:lstStyle/>
                    <a:p>
                      <a:pPr rtl="0"/>
                      <a:r>
                        <a:rPr lang="de-DE" dirty="0"/>
                        <a:t>Klasse 2</a:t>
                      </a:r>
                    </a:p>
                  </a:txBody>
                  <a:tcPr marL="100800" marR="100800" anchor="ctr"/>
                </a:tc>
                <a:tc>
                  <a:txBody>
                    <a:bodyPr/>
                    <a:lstStyle/>
                    <a:p>
                      <a:pPr algn="ctr" rtl="0"/>
                      <a:r>
                        <a:rPr lang="de-DE" dirty="0"/>
                        <a:t>76</a:t>
                      </a:r>
                    </a:p>
                  </a:txBody>
                  <a:tcPr marL="100800" marR="100800" anchor="ctr"/>
                </a:tc>
                <a:tc>
                  <a:txBody>
                    <a:bodyPr/>
                    <a:lstStyle/>
                    <a:p>
                      <a:pPr algn="ctr" rtl="0"/>
                      <a:r>
                        <a:rPr lang="de-DE" dirty="0"/>
                        <a:t>88</a:t>
                      </a:r>
                    </a:p>
                  </a:txBody>
                  <a:tcPr marL="100800" marR="100800" anchor="ctr"/>
                </a:tc>
                <a:extLst>
                  <a:ext uri="{0D108BD9-81ED-4DB2-BD59-A6C34878D82A}">
                    <a16:rowId xmlns:a16="http://schemas.microsoft.com/office/drawing/2014/main" val="10002"/>
                  </a:ext>
                </a:extLst>
              </a:tr>
              <a:tr h="552450">
                <a:tc>
                  <a:txBody>
                    <a:bodyPr/>
                    <a:lstStyle/>
                    <a:p>
                      <a:pPr rtl="0"/>
                      <a:r>
                        <a:rPr lang="de-DE" dirty="0"/>
                        <a:t>Klasse 3</a:t>
                      </a:r>
                    </a:p>
                  </a:txBody>
                  <a:tcPr marL="100800" marR="100800" anchor="ctr"/>
                </a:tc>
                <a:tc>
                  <a:txBody>
                    <a:bodyPr/>
                    <a:lstStyle/>
                    <a:p>
                      <a:pPr algn="ctr" rtl="0"/>
                      <a:r>
                        <a:rPr lang="de-DE" dirty="0"/>
                        <a:t>84</a:t>
                      </a:r>
                    </a:p>
                  </a:txBody>
                  <a:tcPr marL="100800" marR="100800" anchor="ctr"/>
                </a:tc>
                <a:tc>
                  <a:txBody>
                    <a:bodyPr/>
                    <a:lstStyle/>
                    <a:p>
                      <a:pPr algn="ctr" rtl="0"/>
                      <a:r>
                        <a:rPr lang="de-DE" dirty="0"/>
                        <a:t>90</a:t>
                      </a:r>
                    </a:p>
                  </a:txBody>
                  <a:tcPr marL="100800" marR="100800"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23130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Layout "Zwei Inhalte" mit SmartArt</a:t>
            </a:r>
          </a:p>
        </p:txBody>
      </p:sp>
      <p:sp>
        <p:nvSpPr>
          <p:cNvPr id="5" name="Inhaltsplatzhalter 4"/>
          <p:cNvSpPr>
            <a:spLocks noGrp="1"/>
          </p:cNvSpPr>
          <p:nvPr>
            <p:ph sz="half" idx="1"/>
          </p:nvPr>
        </p:nvSpPr>
        <p:spPr/>
        <p:txBody>
          <a:bodyPr rtlCol="0"/>
          <a:lstStyle/>
          <a:p>
            <a:pPr rtl="0"/>
            <a:r>
              <a:rPr lang="de-DE" dirty="0"/>
              <a:t>Erster Aufzählungspunkt hier</a:t>
            </a:r>
          </a:p>
          <a:p>
            <a:pPr rtl="0"/>
            <a:r>
              <a:rPr lang="de-DE" dirty="0"/>
              <a:t>Zweiter Aufzählungspunkt hier</a:t>
            </a:r>
          </a:p>
          <a:p>
            <a:pPr rtl="0"/>
            <a:r>
              <a:rPr lang="de-DE" dirty="0"/>
              <a:t>Dritter Aufzählungspunkt hier</a:t>
            </a:r>
          </a:p>
        </p:txBody>
      </p:sp>
      <p:graphicFrame>
        <p:nvGraphicFramePr>
          <p:cNvPr id="4" name="Inhaltsplatzhalter 3" descr="Gestapelte Liste – zur Darstellung von Gruppen von Informationen oder von Schritten in einer Aufgabe, einem Prozess oder einem Arbeitsablauf. Kreisformen enthalten Text der Ebene 1, und die entsprechenden Rechtecke enthalten Text der Ebene 2. Eignet sich gut für viele Details mit wenig Text der Ebene 1."/>
          <p:cNvGraphicFramePr>
            <a:graphicFrameLocks noGrp="1"/>
          </p:cNvGraphicFramePr>
          <p:nvPr>
            <p:ph sz="half" idx="2"/>
            <p:extLst>
              <p:ext uri="{D42A27DB-BD31-4B8C-83A1-F6EECF244321}">
                <p14:modId xmlns:p14="http://schemas.microsoft.com/office/powerpoint/2010/main" val="548620498"/>
              </p:ext>
            </p:extLst>
          </p:nvPr>
        </p:nvGraphicFramePr>
        <p:xfrm>
          <a:off x="6170613" y="1825625"/>
          <a:ext cx="5180012"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47476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Folientitel hinzufügen – 1</a:t>
            </a:r>
          </a:p>
        </p:txBody>
      </p:sp>
      <p:sp>
        <p:nvSpPr>
          <p:cNvPr id="3" name="Textplatzhalter 2"/>
          <p:cNvSpPr>
            <a:spLocks noGrp="1"/>
          </p:cNvSpPr>
          <p:nvPr>
            <p:ph type="body" idx="1"/>
          </p:nvPr>
        </p:nvSpPr>
        <p:spPr/>
        <p:txBody>
          <a:bodyPr rtlCol="0"/>
          <a:lstStyle/>
          <a:p>
            <a:pPr rtl="0"/>
            <a:endParaRPr lang="de-DE" dirty="0"/>
          </a:p>
        </p:txBody>
      </p:sp>
    </p:spTree>
    <p:extLst>
      <p:ext uri="{BB962C8B-B14F-4D97-AF65-F5344CB8AC3E}">
        <p14:creationId xmlns:p14="http://schemas.microsoft.com/office/powerpoint/2010/main" val="3731768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Folientitel hinzufügen – 2</a:t>
            </a:r>
          </a:p>
        </p:txBody>
      </p:sp>
      <p:sp>
        <p:nvSpPr>
          <p:cNvPr id="3" name="Textplatzhalter 2"/>
          <p:cNvSpPr>
            <a:spLocks noGrp="1"/>
          </p:cNvSpPr>
          <p:nvPr>
            <p:ph type="body" idx="1"/>
          </p:nvPr>
        </p:nvSpPr>
        <p:spPr/>
        <p:txBody>
          <a:bodyPr rtlCol="0"/>
          <a:lstStyle/>
          <a:p>
            <a:pPr rtl="0"/>
            <a:endParaRPr lang="de-DE" dirty="0"/>
          </a:p>
        </p:txBody>
      </p:sp>
      <p:sp>
        <p:nvSpPr>
          <p:cNvPr id="4" name="Inhaltsplatzhalter 3"/>
          <p:cNvSpPr>
            <a:spLocks noGrp="1"/>
          </p:cNvSpPr>
          <p:nvPr>
            <p:ph sz="half" idx="2"/>
          </p:nvPr>
        </p:nvSpPr>
        <p:spPr/>
        <p:txBody>
          <a:bodyPr rtlCol="0"/>
          <a:lstStyle/>
          <a:p>
            <a:pPr rtl="0"/>
            <a:endParaRPr lang="de-DE" dirty="0"/>
          </a:p>
        </p:txBody>
      </p:sp>
      <p:sp>
        <p:nvSpPr>
          <p:cNvPr id="5" name="Textplatzhalter 4"/>
          <p:cNvSpPr>
            <a:spLocks noGrp="1"/>
          </p:cNvSpPr>
          <p:nvPr>
            <p:ph type="body" sz="quarter" idx="3"/>
          </p:nvPr>
        </p:nvSpPr>
        <p:spPr/>
        <p:txBody>
          <a:bodyPr rtlCol="0"/>
          <a:lstStyle/>
          <a:p>
            <a:pPr rtl="0"/>
            <a:endParaRPr lang="de-DE" dirty="0"/>
          </a:p>
        </p:txBody>
      </p:sp>
      <p:sp>
        <p:nvSpPr>
          <p:cNvPr id="6" name="Inhaltsplatzhalter 5"/>
          <p:cNvSpPr>
            <a:spLocks noGrp="1"/>
          </p:cNvSpPr>
          <p:nvPr>
            <p:ph sz="quarter" idx="4"/>
          </p:nvPr>
        </p:nvSpPr>
        <p:spPr/>
        <p:txBody>
          <a:bodyPr rtlCol="0"/>
          <a:lstStyle/>
          <a:p>
            <a:pPr rtl="0"/>
            <a:endParaRPr lang="de-DE" dirty="0"/>
          </a:p>
        </p:txBody>
      </p:sp>
    </p:spTree>
    <p:extLst>
      <p:ext uri="{BB962C8B-B14F-4D97-AF65-F5344CB8AC3E}">
        <p14:creationId xmlns:p14="http://schemas.microsoft.com/office/powerpoint/2010/main" val="942682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Folientitel hinzufügen – 3</a:t>
            </a:r>
          </a:p>
        </p:txBody>
      </p:sp>
    </p:spTree>
    <p:extLst>
      <p:ext uri="{BB962C8B-B14F-4D97-AF65-F5344CB8AC3E}">
        <p14:creationId xmlns:p14="http://schemas.microsoft.com/office/powerpoint/2010/main" val="2378379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05031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Design">
  <a:themeElements>
    <a:clrScheme name="Serenity">
      <a:dk1>
        <a:srgbClr val="164B4F"/>
      </a:dk1>
      <a:lt1>
        <a:sysClr val="window" lastClr="FFFFFF"/>
      </a:lt1>
      <a:dk2>
        <a:srgbClr val="000000"/>
      </a:dk2>
      <a:lt2>
        <a:srgbClr val="C5E5EC"/>
      </a:lt2>
      <a:accent1>
        <a:srgbClr val="1B91A1"/>
      </a:accent1>
      <a:accent2>
        <a:srgbClr val="46AC6F"/>
      </a:accent2>
      <a:accent3>
        <a:srgbClr val="37AFD5"/>
      </a:accent3>
      <a:accent4>
        <a:srgbClr val="6786A9"/>
      </a:accent4>
      <a:accent5>
        <a:srgbClr val="90A693"/>
      </a:accent5>
      <a:accent6>
        <a:srgbClr val="389066"/>
      </a:accent6>
      <a:hlink>
        <a:srgbClr val="27A99A"/>
      </a:hlink>
      <a:folHlink>
        <a:srgbClr val="94AE9D"/>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Design">
  <a:themeElements>
    <a:clrScheme name="Serenity">
      <a:dk1>
        <a:srgbClr val="164B4F"/>
      </a:dk1>
      <a:lt1>
        <a:sysClr val="window" lastClr="FFFFFF"/>
      </a:lt1>
      <a:dk2>
        <a:srgbClr val="000000"/>
      </a:dk2>
      <a:lt2>
        <a:srgbClr val="C5E5EC"/>
      </a:lt2>
      <a:accent1>
        <a:srgbClr val="1B91A1"/>
      </a:accent1>
      <a:accent2>
        <a:srgbClr val="46AC6F"/>
      </a:accent2>
      <a:accent3>
        <a:srgbClr val="37AFD5"/>
      </a:accent3>
      <a:accent4>
        <a:srgbClr val="6786A9"/>
      </a:accent4>
      <a:accent5>
        <a:srgbClr val="90A693"/>
      </a:accent5>
      <a:accent6>
        <a:srgbClr val="389066"/>
      </a:accent6>
      <a:hlink>
        <a:srgbClr val="27A99A"/>
      </a:hlink>
      <a:folHlink>
        <a:srgbClr val="94AE9D"/>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irectSourceMarket xmlns="4873beb7-5857-4685-be1f-d57550cc96cc" xsi:nil="true"/>
    <ApprovalStatus xmlns="4873beb7-5857-4685-be1f-d57550cc96cc">InProgress</ApprovalStatus>
    <MarketSpecific xmlns="4873beb7-5857-4685-be1f-d57550cc96cc">false</MarketSpecific>
    <LocComments xmlns="4873beb7-5857-4685-be1f-d57550cc96cc" xsi:nil="true"/>
    <ThumbnailAssetId xmlns="4873beb7-5857-4685-be1f-d57550cc96cc" xsi:nil="true"/>
    <PrimaryImageGen xmlns="4873beb7-5857-4685-be1f-d57550cc96cc">false</PrimaryImageGen>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1360506</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 xsi:nil="true"/>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2011-12-12T13:37:00+00:00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UACurrentWords xmlns="4873beb7-5857-4685-be1f-d57550cc96cc" xsi:nil="true"/>
    <ArtSampleDocs xmlns="4873beb7-5857-4685-be1f-d57550cc96cc" xsi:nil="true"/>
    <UALocRecommendation xmlns="4873beb7-5857-4685-be1f-d57550cc96cc">Localize</UALocRecommendation>
    <Manager xmlns="4873beb7-5857-4685-be1f-d57550cc96cc" xsi:nil="true"/>
    <ShowIn xmlns="4873beb7-5857-4685-be1f-d57550cc96cc">Show everywhere</ShowIn>
    <UANotes xmlns="4873beb7-5857-4685-be1f-d57550cc96cc" xsi:nil="true"/>
    <TemplateStatus xmlns="4873beb7-5857-4685-be1f-d57550cc96cc">Complete</TemplateStatus>
    <InternalTagsTaxHTField0 xmlns="4873beb7-5857-4685-be1f-d57550cc96cc">
      <Terms xmlns="http://schemas.microsoft.com/office/infopath/2007/PartnerControls"/>
    </InternalTagsTaxHTField0>
    <CSXHash xmlns="4873beb7-5857-4685-be1f-d57550cc96cc" xsi:nil="true"/>
    <Downloads xmlns="4873beb7-5857-4685-be1f-d57550cc96cc">0</Downloads>
    <VoteCount xmlns="4873beb7-5857-4685-be1f-d57550cc96cc" xsi:nil="true"/>
    <OOCacheId xmlns="4873beb7-5857-4685-be1f-d57550cc96cc" xsi:nil="true"/>
    <IsDeleted xmlns="4873beb7-5857-4685-be1f-d57550cc96cc">false</IsDeleted>
    <AssetExpire xmlns="4873beb7-5857-4685-be1f-d57550cc96cc">2035-01-01T08:00:00+00:00</AssetExpire>
    <DSATActionTaken xmlns="4873beb7-5857-4685-be1f-d57550cc96cc" xsi:nil="true"/>
    <CSXSubmissionMarket xmlns="4873beb7-5857-4685-be1f-d57550cc96cc" xsi:nil="true"/>
    <TPExecutable xmlns="4873beb7-5857-4685-be1f-d57550cc96cc" xsi:nil="true"/>
    <SubmitterId xmlns="4873beb7-5857-4685-be1f-d57550cc96cc" xsi:nil="true"/>
    <EditorialTags xmlns="4873beb7-5857-4685-be1f-d57550cc96cc" xsi:nil="true"/>
    <ApprovalLog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TP102801108</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706526</LocLastLocAttemptVersionLookup>
    <IsSearchable xmlns="4873beb7-5857-4685-be1f-d57550cc96cc">true</IsSearchable>
    <TemplateTemplateType xmlns="4873beb7-5857-4685-be1f-d57550cc96cc">PowerPoint Presentation Template</TemplateTemplateType>
    <CampaignTagsTaxHTField0 xmlns="4873beb7-5857-4685-be1f-d57550cc96cc">
      <Terms xmlns="http://schemas.microsoft.com/office/infopath/2007/PartnerControls"/>
    </CampaignTagsTaxHTField0>
    <TPNamespace xmlns="4873beb7-5857-4685-be1f-d57550cc96cc" xsi:nil="true"/>
    <TaxCatchAll xmlns="4873beb7-5857-4685-be1f-d57550cc96cc"/>
    <Markets xmlns="4873beb7-5857-4685-be1f-d57550cc96cc"/>
    <UAProjectedTotalWords xmlns="4873beb7-5857-4685-be1f-d57550cc96cc" xsi:nil="true"/>
    <IntlLangReview xmlns="4873beb7-5857-4685-be1f-d57550cc96cc">false</IntlLangReview>
    <OutputCachingOn xmlns="4873beb7-5857-4685-be1f-d57550cc96cc">false</OutputCachingOn>
    <AverageRating xmlns="4873beb7-5857-4685-be1f-d57550cc96cc" xsi:nil="true"/>
    <APAuthor xmlns="4873beb7-5857-4685-be1f-d57550cc96cc">
      <UserInfo>
        <DisplayName>REDMOND\v-soujap</DisplayName>
        <AccountId>1954</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OriginalRelease xmlns="4873beb7-5857-4685-be1f-d57550cc96cc">14</OriginalRelease>
    <TPLaunchHelpLinkType xmlns="4873beb7-5857-4685-be1f-d57550cc96cc">Template</TPLaunchHelpLinkType>
    <LocalizationTagsTaxHTField0 xmlns="4873beb7-5857-4685-be1f-d57550cc96cc">
      <Terms xmlns="http://schemas.microsoft.com/office/infopath/2007/PartnerControls"/>
    </LocalizationTagsTaxHTField0>
    <LocMarketGroupTiers2 xmlns="4873beb7-5857-4685-be1f-d57550cc96cc" xsi:nil="true"/>
  </documentManagement>
</p:properties>
</file>

<file path=customXml/itemProps1.xml><?xml version="1.0" encoding="utf-8"?>
<ds:datastoreItem xmlns:ds="http://schemas.openxmlformats.org/officeDocument/2006/customXml" ds:itemID="{4683C129-7B42-490A-AD74-E9303BC76D3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11E33DF-2340-4F4E-B874-B73FEFEBFC8D}">
  <ds:schemaRefs>
    <ds:schemaRef ds:uri="http://schemas.microsoft.com/sharepoint/v3/contenttype/forms"/>
  </ds:schemaRefs>
</ds:datastoreItem>
</file>

<file path=customXml/itemProps3.xml><?xml version="1.0" encoding="utf-8"?>
<ds:datastoreItem xmlns:ds="http://schemas.openxmlformats.org/officeDocument/2006/customXml" ds:itemID="{0F249165-F638-412C-8E0A-DFB7045CA2E0}">
  <ds:schemaRefs>
    <ds:schemaRef ds:uri="4873beb7-5857-4685-be1f-d57550cc96cc"/>
    <ds:schemaRef ds:uri="http://schemas.openxmlformats.org/package/2006/metadata/core-properties"/>
    <ds:schemaRef ds:uri="http://purl.org/dc/terms/"/>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0</TotalTime>
  <Words>141</Words>
  <Application>Microsoft Office PowerPoint</Application>
  <PresentationFormat>Benutzerdefiniert</PresentationFormat>
  <Paragraphs>53</Paragraphs>
  <Slides>11</Slides>
  <Notes>11</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11</vt:i4>
      </vt:variant>
    </vt:vector>
  </HeadingPairs>
  <TitlesOfParts>
    <vt:vector size="18" baseType="lpstr">
      <vt:lpstr>Algerian</vt:lpstr>
      <vt:lpstr>Arial</vt:lpstr>
      <vt:lpstr>Calibri</vt:lpstr>
      <vt:lpstr>Euphemia</vt:lpstr>
      <vt:lpstr>Times New Roman</vt:lpstr>
      <vt:lpstr>Wingdings</vt:lpstr>
      <vt:lpstr>Office</vt:lpstr>
      <vt:lpstr>Meditation</vt:lpstr>
      <vt:lpstr>Layout "Titel und Inhalt" mit Liste</vt:lpstr>
      <vt:lpstr>Layout "Titel und Inhalt" mit Diagramm</vt:lpstr>
      <vt:lpstr>Layout "Zwei Inhalte" mit Tabelle</vt:lpstr>
      <vt:lpstr>Layout "Zwei Inhalte" mit SmartArt</vt:lpstr>
      <vt:lpstr>Folientitel hinzufügen – 1</vt:lpstr>
      <vt:lpstr>Folientitel hinzufügen – 2</vt:lpstr>
      <vt:lpstr>Folientitel hinzufügen – 3</vt:lpstr>
      <vt:lpstr>PowerPoint-Präsentation</vt:lpstr>
      <vt:lpstr>Folientitel hinzufügen – 4</vt:lpstr>
      <vt:lpstr>Folientitel hinzufügen – 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Juergen Hille</dc:creator>
  <cp:lastModifiedBy>Juergen Hille</cp:lastModifiedBy>
  <cp:revision>1</cp:revision>
  <dcterms:created xsi:type="dcterms:W3CDTF">2025-06-18T06:24:04Z</dcterms:created>
  <dcterms:modified xsi:type="dcterms:W3CDTF">2025-06-18T07:14:22Z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