
<file path=[Content_Types].xml><?xml version="1.0" encoding="utf-8"?>
<Types xmlns="http://schemas.openxmlformats.org/package/2006/content-types">
  <Default Extension="emf" ContentType="image/x-emf"/>
  <Default Extension="glb" ContentType="model/gltf.binary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uqbnqRDMuM9CVX5rWlYFEEqFdQnyRbh7iuvtUO6eBio" ContentType="image/jpe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69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70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ergen Hille" initials="JH" lastIdx="1" clrIdx="0">
    <p:extLst>
      <p:ext uri="{19B8F6BF-5375-455C-9EA6-DF929625EA0E}">
        <p15:presenceInfo xmlns:p15="http://schemas.microsoft.com/office/powerpoint/2012/main" userId="10fdf67e0670345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13" autoAdjust="0"/>
    <p:restoredTop sz="94667" autoAdjust="0"/>
  </p:normalViewPr>
  <p:slideViewPr>
    <p:cSldViewPr snapToGrid="0">
      <p:cViewPr varScale="1">
        <p:scale>
          <a:sx n="82" d="100"/>
          <a:sy n="82" d="100"/>
        </p:scale>
        <p:origin x="372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6-17T11:25:35.492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29790C-17D2-4EEA-8133-5FB673BFE13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1D49330A-3715-435C-8471-1EC2D0FAC682}">
      <dgm:prSet phldrT="[Text]"/>
      <dgm:spPr/>
      <dgm:t>
        <a:bodyPr/>
        <a:lstStyle/>
        <a:p>
          <a:r>
            <a:rPr lang="de-DE" dirty="0"/>
            <a:t>Hotel</a:t>
          </a:r>
        </a:p>
      </dgm:t>
    </dgm:pt>
    <dgm:pt modelId="{F2D9D96F-D0B1-47FA-AC83-F175A1C0BB1F}" type="parTrans" cxnId="{874B5BA1-098D-4CB7-9363-34AFECA3B728}">
      <dgm:prSet/>
      <dgm:spPr/>
      <dgm:t>
        <a:bodyPr/>
        <a:lstStyle/>
        <a:p>
          <a:endParaRPr lang="de-DE"/>
        </a:p>
      </dgm:t>
    </dgm:pt>
    <dgm:pt modelId="{BA08030A-3276-4E7D-8B49-3ED06CF0C53D}" type="sibTrans" cxnId="{874B5BA1-098D-4CB7-9363-34AFECA3B728}">
      <dgm:prSet/>
      <dgm:spPr/>
      <dgm:t>
        <a:bodyPr/>
        <a:lstStyle/>
        <a:p>
          <a:endParaRPr lang="de-DE"/>
        </a:p>
      </dgm:t>
    </dgm:pt>
    <dgm:pt modelId="{08B2AD5B-E8DF-45AD-A7F9-14B1E5704EF2}">
      <dgm:prSet phldrT="[Text]"/>
      <dgm:spPr/>
      <dgm:t>
        <a:bodyPr/>
        <a:lstStyle/>
        <a:p>
          <a:r>
            <a:rPr lang="de-DE" dirty="0"/>
            <a:t>Schwimmbecken</a:t>
          </a:r>
        </a:p>
      </dgm:t>
    </dgm:pt>
    <dgm:pt modelId="{7430D389-C710-474C-B8B0-7E5B7B5A7BCA}" type="parTrans" cxnId="{A20C5BF6-5A3C-48E6-80E3-3B579FA9D067}">
      <dgm:prSet/>
      <dgm:spPr/>
      <dgm:t>
        <a:bodyPr/>
        <a:lstStyle/>
        <a:p>
          <a:endParaRPr lang="de-DE"/>
        </a:p>
      </dgm:t>
    </dgm:pt>
    <dgm:pt modelId="{6DC9E980-8254-4F7F-B47E-AF960E8B7B4B}" type="sibTrans" cxnId="{A20C5BF6-5A3C-48E6-80E3-3B579FA9D067}">
      <dgm:prSet/>
      <dgm:spPr/>
      <dgm:t>
        <a:bodyPr/>
        <a:lstStyle/>
        <a:p>
          <a:endParaRPr lang="de-DE"/>
        </a:p>
      </dgm:t>
    </dgm:pt>
    <dgm:pt modelId="{CFD51AD3-9530-4451-A7C9-FF4779D7E09C}">
      <dgm:prSet phldrT="[Text]"/>
      <dgm:spPr/>
      <dgm:t>
        <a:bodyPr/>
        <a:lstStyle/>
        <a:p>
          <a:r>
            <a:rPr lang="de-DE" dirty="0"/>
            <a:t>Hindernisbahn</a:t>
          </a:r>
        </a:p>
      </dgm:t>
    </dgm:pt>
    <dgm:pt modelId="{42A1679E-21BF-43F0-A829-60E0AAAAECAA}" type="parTrans" cxnId="{B2F9F287-EF5B-42C1-AE11-76CD08E7DBB7}">
      <dgm:prSet/>
      <dgm:spPr/>
      <dgm:t>
        <a:bodyPr/>
        <a:lstStyle/>
        <a:p>
          <a:endParaRPr lang="de-DE"/>
        </a:p>
      </dgm:t>
    </dgm:pt>
    <dgm:pt modelId="{2ECF7941-8DAD-4A81-ACDB-6E24BF5EE2BE}" type="sibTrans" cxnId="{B2F9F287-EF5B-42C1-AE11-76CD08E7DBB7}">
      <dgm:prSet/>
      <dgm:spPr/>
      <dgm:t>
        <a:bodyPr/>
        <a:lstStyle/>
        <a:p>
          <a:endParaRPr lang="de-DE"/>
        </a:p>
      </dgm:t>
    </dgm:pt>
    <dgm:pt modelId="{883820A8-C6E0-40B1-8B63-F006D37A606D}">
      <dgm:prSet phldrT="[Text]"/>
      <dgm:spPr/>
      <dgm:t>
        <a:bodyPr/>
        <a:lstStyle/>
        <a:p>
          <a:r>
            <a:rPr lang="de-DE" dirty="0"/>
            <a:t>Wellnessbereich</a:t>
          </a:r>
        </a:p>
      </dgm:t>
    </dgm:pt>
    <dgm:pt modelId="{EFE252EE-6438-48DE-B043-56BB7336002B}" type="parTrans" cxnId="{DDBF3713-D0EC-4B5F-97B2-450F759D6865}">
      <dgm:prSet/>
      <dgm:spPr/>
      <dgm:t>
        <a:bodyPr/>
        <a:lstStyle/>
        <a:p>
          <a:endParaRPr lang="de-DE"/>
        </a:p>
      </dgm:t>
    </dgm:pt>
    <dgm:pt modelId="{9742304A-3346-43C6-876F-8ED7EBCDF627}" type="sibTrans" cxnId="{DDBF3713-D0EC-4B5F-97B2-450F759D6865}">
      <dgm:prSet/>
      <dgm:spPr/>
      <dgm:t>
        <a:bodyPr/>
        <a:lstStyle/>
        <a:p>
          <a:endParaRPr lang="de-DE"/>
        </a:p>
      </dgm:t>
    </dgm:pt>
    <dgm:pt modelId="{58AA76EE-0203-4494-A926-DA8E0A9530F1}">
      <dgm:prSet phldrT="[Text]"/>
      <dgm:spPr/>
      <dgm:t>
        <a:bodyPr/>
        <a:lstStyle/>
        <a:p>
          <a:r>
            <a:rPr lang="de-DE" dirty="0"/>
            <a:t>für große Hunde</a:t>
          </a:r>
        </a:p>
      </dgm:t>
    </dgm:pt>
    <dgm:pt modelId="{F101D806-BECE-4B9E-9753-02A751406EC1}" type="parTrans" cxnId="{9C669921-D889-479C-A7D8-6641553069A7}">
      <dgm:prSet/>
      <dgm:spPr/>
      <dgm:t>
        <a:bodyPr/>
        <a:lstStyle/>
        <a:p>
          <a:endParaRPr lang="de-DE"/>
        </a:p>
      </dgm:t>
    </dgm:pt>
    <dgm:pt modelId="{9796C594-A2F0-46D7-ACE5-8BC36A1D0836}" type="sibTrans" cxnId="{9C669921-D889-479C-A7D8-6641553069A7}">
      <dgm:prSet/>
      <dgm:spPr/>
      <dgm:t>
        <a:bodyPr/>
        <a:lstStyle/>
        <a:p>
          <a:endParaRPr lang="de-DE"/>
        </a:p>
      </dgm:t>
    </dgm:pt>
    <dgm:pt modelId="{EB486423-0FE9-47B8-9EC4-66F6F5D0679E}">
      <dgm:prSet phldrT="[Text]"/>
      <dgm:spPr/>
      <dgm:t>
        <a:bodyPr/>
        <a:lstStyle/>
        <a:p>
          <a:r>
            <a:rPr lang="de-DE" dirty="0"/>
            <a:t>für kleine Hunde</a:t>
          </a:r>
        </a:p>
      </dgm:t>
    </dgm:pt>
    <dgm:pt modelId="{8DB4BD32-58B8-498B-846F-6DE4F42D8994}" type="parTrans" cxnId="{7F173785-57C9-4BD8-AA7C-BE1A030EB26C}">
      <dgm:prSet/>
      <dgm:spPr/>
      <dgm:t>
        <a:bodyPr/>
        <a:lstStyle/>
        <a:p>
          <a:endParaRPr lang="de-DE"/>
        </a:p>
      </dgm:t>
    </dgm:pt>
    <dgm:pt modelId="{17594CFD-FFD9-4932-B5AC-340A02B694CB}" type="sibTrans" cxnId="{7F173785-57C9-4BD8-AA7C-BE1A030EB26C}">
      <dgm:prSet/>
      <dgm:spPr/>
      <dgm:t>
        <a:bodyPr/>
        <a:lstStyle/>
        <a:p>
          <a:endParaRPr lang="de-DE"/>
        </a:p>
      </dgm:t>
    </dgm:pt>
    <dgm:pt modelId="{CB16AD48-9955-459B-92B8-142C950E4607}">
      <dgm:prSet phldrT="[Text]"/>
      <dgm:spPr/>
      <dgm:t>
        <a:bodyPr/>
        <a:lstStyle/>
        <a:p>
          <a:r>
            <a:rPr lang="de-DE" dirty="0"/>
            <a:t>Ärztliche Betreuung</a:t>
          </a:r>
        </a:p>
      </dgm:t>
    </dgm:pt>
    <dgm:pt modelId="{F5A57F11-BFEF-403D-8E06-2D6165E8631C}" type="parTrans" cxnId="{5D6EDEB4-C176-49E6-B6A1-FB3B528A939C}">
      <dgm:prSet/>
      <dgm:spPr/>
      <dgm:t>
        <a:bodyPr/>
        <a:lstStyle/>
        <a:p>
          <a:endParaRPr lang="de-DE"/>
        </a:p>
      </dgm:t>
    </dgm:pt>
    <dgm:pt modelId="{C3FE901B-7EF5-444B-8C88-F3325FA223A4}" type="sibTrans" cxnId="{5D6EDEB4-C176-49E6-B6A1-FB3B528A939C}">
      <dgm:prSet/>
      <dgm:spPr/>
      <dgm:t>
        <a:bodyPr/>
        <a:lstStyle/>
        <a:p>
          <a:endParaRPr lang="de-DE"/>
        </a:p>
      </dgm:t>
    </dgm:pt>
    <dgm:pt modelId="{5728345E-720D-4120-B822-AD91AF064535}" type="pres">
      <dgm:prSet presAssocID="{B029790C-17D2-4EEA-8133-5FB673BFE13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22EDFA3-D8D9-4ABA-BBEF-AC81BDA0AC64}" type="pres">
      <dgm:prSet presAssocID="{1D49330A-3715-435C-8471-1EC2D0FAC682}" presName="hierRoot1" presStyleCnt="0">
        <dgm:presLayoutVars>
          <dgm:hierBranch val="init"/>
        </dgm:presLayoutVars>
      </dgm:prSet>
      <dgm:spPr/>
    </dgm:pt>
    <dgm:pt modelId="{5826FA50-AC1F-4239-B8F0-6B89E58951A8}" type="pres">
      <dgm:prSet presAssocID="{1D49330A-3715-435C-8471-1EC2D0FAC682}" presName="rootComposite1" presStyleCnt="0"/>
      <dgm:spPr/>
    </dgm:pt>
    <dgm:pt modelId="{F30AB239-2E44-494A-9F87-E511F0C3B57A}" type="pres">
      <dgm:prSet presAssocID="{1D49330A-3715-435C-8471-1EC2D0FAC682}" presName="rootText1" presStyleLbl="node0" presStyleIdx="0" presStyleCnt="1">
        <dgm:presLayoutVars>
          <dgm:chPref val="3"/>
        </dgm:presLayoutVars>
      </dgm:prSet>
      <dgm:spPr/>
    </dgm:pt>
    <dgm:pt modelId="{2C517E20-F385-456F-9D1C-63F5816D0EE1}" type="pres">
      <dgm:prSet presAssocID="{1D49330A-3715-435C-8471-1EC2D0FAC682}" presName="rootConnector1" presStyleLbl="node1" presStyleIdx="0" presStyleCnt="0"/>
      <dgm:spPr/>
    </dgm:pt>
    <dgm:pt modelId="{E519FE77-148D-4B4B-A1FD-20541D359D42}" type="pres">
      <dgm:prSet presAssocID="{1D49330A-3715-435C-8471-1EC2D0FAC682}" presName="hierChild2" presStyleCnt="0"/>
      <dgm:spPr/>
    </dgm:pt>
    <dgm:pt modelId="{293940BA-DDE3-48DC-8516-7F02FF66A5A2}" type="pres">
      <dgm:prSet presAssocID="{F5A57F11-BFEF-403D-8E06-2D6165E8631C}" presName="Name37" presStyleLbl="parChTrans1D2" presStyleIdx="0" presStyleCnt="4"/>
      <dgm:spPr/>
    </dgm:pt>
    <dgm:pt modelId="{3AE92F68-4977-44E3-82FD-F4226DD45F8E}" type="pres">
      <dgm:prSet presAssocID="{CB16AD48-9955-459B-92B8-142C950E4607}" presName="hierRoot2" presStyleCnt="0">
        <dgm:presLayoutVars>
          <dgm:hierBranch val="init"/>
        </dgm:presLayoutVars>
      </dgm:prSet>
      <dgm:spPr/>
    </dgm:pt>
    <dgm:pt modelId="{444BF98A-ACBB-42FF-940A-2EE90112AFCA}" type="pres">
      <dgm:prSet presAssocID="{CB16AD48-9955-459B-92B8-142C950E4607}" presName="rootComposite" presStyleCnt="0"/>
      <dgm:spPr/>
    </dgm:pt>
    <dgm:pt modelId="{680F3F22-6B5C-4BEF-8D7A-D685A4F4F25E}" type="pres">
      <dgm:prSet presAssocID="{CB16AD48-9955-459B-92B8-142C950E4607}" presName="rootText" presStyleLbl="node2" presStyleIdx="0" presStyleCnt="4">
        <dgm:presLayoutVars>
          <dgm:chPref val="3"/>
        </dgm:presLayoutVars>
      </dgm:prSet>
      <dgm:spPr/>
    </dgm:pt>
    <dgm:pt modelId="{39A19595-6A75-4B50-BCC5-717DC2F8C743}" type="pres">
      <dgm:prSet presAssocID="{CB16AD48-9955-459B-92B8-142C950E4607}" presName="rootConnector" presStyleLbl="node2" presStyleIdx="0" presStyleCnt="4"/>
      <dgm:spPr/>
    </dgm:pt>
    <dgm:pt modelId="{C0F763A6-2F7E-45C6-943A-2A43B83634A8}" type="pres">
      <dgm:prSet presAssocID="{CB16AD48-9955-459B-92B8-142C950E4607}" presName="hierChild4" presStyleCnt="0"/>
      <dgm:spPr/>
    </dgm:pt>
    <dgm:pt modelId="{0F38B919-7C80-42A2-A714-25460DE8105E}" type="pres">
      <dgm:prSet presAssocID="{CB16AD48-9955-459B-92B8-142C950E4607}" presName="hierChild5" presStyleCnt="0"/>
      <dgm:spPr/>
    </dgm:pt>
    <dgm:pt modelId="{30E44608-6FFE-4D5C-BDC6-49384889F25A}" type="pres">
      <dgm:prSet presAssocID="{7430D389-C710-474C-B8B0-7E5B7B5A7BCA}" presName="Name37" presStyleLbl="parChTrans1D2" presStyleIdx="1" presStyleCnt="4"/>
      <dgm:spPr/>
    </dgm:pt>
    <dgm:pt modelId="{B10A14B6-0E14-4F09-A939-AD583768587F}" type="pres">
      <dgm:prSet presAssocID="{08B2AD5B-E8DF-45AD-A7F9-14B1E5704EF2}" presName="hierRoot2" presStyleCnt="0">
        <dgm:presLayoutVars>
          <dgm:hierBranch val="init"/>
        </dgm:presLayoutVars>
      </dgm:prSet>
      <dgm:spPr/>
    </dgm:pt>
    <dgm:pt modelId="{A2A22A02-9380-4110-B8E3-81B9294D1589}" type="pres">
      <dgm:prSet presAssocID="{08B2AD5B-E8DF-45AD-A7F9-14B1E5704EF2}" presName="rootComposite" presStyleCnt="0"/>
      <dgm:spPr/>
    </dgm:pt>
    <dgm:pt modelId="{E702DA2D-A12D-41A3-A376-698D81A3E625}" type="pres">
      <dgm:prSet presAssocID="{08B2AD5B-E8DF-45AD-A7F9-14B1E5704EF2}" presName="rootText" presStyleLbl="node2" presStyleIdx="1" presStyleCnt="4" custScaleX="152479">
        <dgm:presLayoutVars>
          <dgm:chPref val="3"/>
        </dgm:presLayoutVars>
      </dgm:prSet>
      <dgm:spPr/>
    </dgm:pt>
    <dgm:pt modelId="{5CF93605-0D8A-4271-A974-C13A242A37AA}" type="pres">
      <dgm:prSet presAssocID="{08B2AD5B-E8DF-45AD-A7F9-14B1E5704EF2}" presName="rootConnector" presStyleLbl="node2" presStyleIdx="1" presStyleCnt="4"/>
      <dgm:spPr/>
    </dgm:pt>
    <dgm:pt modelId="{620A8A64-B22E-4170-B7C3-777765BCEE1B}" type="pres">
      <dgm:prSet presAssocID="{08B2AD5B-E8DF-45AD-A7F9-14B1E5704EF2}" presName="hierChild4" presStyleCnt="0"/>
      <dgm:spPr/>
    </dgm:pt>
    <dgm:pt modelId="{00AD37E6-7D23-4802-BA8D-FEFE17641839}" type="pres">
      <dgm:prSet presAssocID="{08B2AD5B-E8DF-45AD-A7F9-14B1E5704EF2}" presName="hierChild5" presStyleCnt="0"/>
      <dgm:spPr/>
    </dgm:pt>
    <dgm:pt modelId="{7986B696-2B60-4C98-A0BC-A95B5144C6AF}" type="pres">
      <dgm:prSet presAssocID="{42A1679E-21BF-43F0-A829-60E0AAAAECAA}" presName="Name37" presStyleLbl="parChTrans1D2" presStyleIdx="2" presStyleCnt="4"/>
      <dgm:spPr/>
    </dgm:pt>
    <dgm:pt modelId="{F02A5327-B64C-4BAD-9AB8-4EA198DFAB88}" type="pres">
      <dgm:prSet presAssocID="{CFD51AD3-9530-4451-A7C9-FF4779D7E09C}" presName="hierRoot2" presStyleCnt="0">
        <dgm:presLayoutVars>
          <dgm:hierBranch val="init"/>
        </dgm:presLayoutVars>
      </dgm:prSet>
      <dgm:spPr/>
    </dgm:pt>
    <dgm:pt modelId="{8EC155C8-ED2F-485F-8494-4966495803F9}" type="pres">
      <dgm:prSet presAssocID="{CFD51AD3-9530-4451-A7C9-FF4779D7E09C}" presName="rootComposite" presStyleCnt="0"/>
      <dgm:spPr/>
    </dgm:pt>
    <dgm:pt modelId="{F4D22803-CED6-4A77-90B7-65F2AD26AB3D}" type="pres">
      <dgm:prSet presAssocID="{CFD51AD3-9530-4451-A7C9-FF4779D7E09C}" presName="rootText" presStyleLbl="node2" presStyleIdx="2" presStyleCnt="4" custScaleX="152479">
        <dgm:presLayoutVars>
          <dgm:chPref val="3"/>
        </dgm:presLayoutVars>
      </dgm:prSet>
      <dgm:spPr/>
    </dgm:pt>
    <dgm:pt modelId="{9A4AA4BC-9629-47A2-9447-B9A998E8AAFC}" type="pres">
      <dgm:prSet presAssocID="{CFD51AD3-9530-4451-A7C9-FF4779D7E09C}" presName="rootConnector" presStyleLbl="node2" presStyleIdx="2" presStyleCnt="4"/>
      <dgm:spPr/>
    </dgm:pt>
    <dgm:pt modelId="{0E2D945A-EBB0-4DCF-83BF-6FA9CF647CC6}" type="pres">
      <dgm:prSet presAssocID="{CFD51AD3-9530-4451-A7C9-FF4779D7E09C}" presName="hierChild4" presStyleCnt="0"/>
      <dgm:spPr/>
    </dgm:pt>
    <dgm:pt modelId="{ABD1C0FE-56E8-4D80-80F9-34599AD43410}" type="pres">
      <dgm:prSet presAssocID="{F101D806-BECE-4B9E-9753-02A751406EC1}" presName="Name37" presStyleLbl="parChTrans1D3" presStyleIdx="0" presStyleCnt="2"/>
      <dgm:spPr/>
    </dgm:pt>
    <dgm:pt modelId="{6558C96D-4EEB-48B4-ABED-E683D7BA3673}" type="pres">
      <dgm:prSet presAssocID="{58AA76EE-0203-4494-A926-DA8E0A9530F1}" presName="hierRoot2" presStyleCnt="0">
        <dgm:presLayoutVars>
          <dgm:hierBranch val="init"/>
        </dgm:presLayoutVars>
      </dgm:prSet>
      <dgm:spPr/>
    </dgm:pt>
    <dgm:pt modelId="{424FC038-7A8E-47EE-8157-8E418EF84DCD}" type="pres">
      <dgm:prSet presAssocID="{58AA76EE-0203-4494-A926-DA8E0A9530F1}" presName="rootComposite" presStyleCnt="0"/>
      <dgm:spPr/>
    </dgm:pt>
    <dgm:pt modelId="{DCDFDA96-5819-4E29-86FE-AA58B7111834}" type="pres">
      <dgm:prSet presAssocID="{58AA76EE-0203-4494-A926-DA8E0A9530F1}" presName="rootText" presStyleLbl="node3" presStyleIdx="0" presStyleCnt="2">
        <dgm:presLayoutVars>
          <dgm:chPref val="3"/>
        </dgm:presLayoutVars>
      </dgm:prSet>
      <dgm:spPr/>
    </dgm:pt>
    <dgm:pt modelId="{ED24F0B0-A191-4414-BDD4-860F3F06F5D3}" type="pres">
      <dgm:prSet presAssocID="{58AA76EE-0203-4494-A926-DA8E0A9530F1}" presName="rootConnector" presStyleLbl="node3" presStyleIdx="0" presStyleCnt="2"/>
      <dgm:spPr/>
    </dgm:pt>
    <dgm:pt modelId="{09CFE3FE-2A34-4306-8B9C-24B721227F0B}" type="pres">
      <dgm:prSet presAssocID="{58AA76EE-0203-4494-A926-DA8E0A9530F1}" presName="hierChild4" presStyleCnt="0"/>
      <dgm:spPr/>
    </dgm:pt>
    <dgm:pt modelId="{0569E8BF-7415-4993-805A-D39C40F56F51}" type="pres">
      <dgm:prSet presAssocID="{58AA76EE-0203-4494-A926-DA8E0A9530F1}" presName="hierChild5" presStyleCnt="0"/>
      <dgm:spPr/>
    </dgm:pt>
    <dgm:pt modelId="{2F6EF983-612E-4E26-8F44-4E56BE644E15}" type="pres">
      <dgm:prSet presAssocID="{8DB4BD32-58B8-498B-846F-6DE4F42D8994}" presName="Name37" presStyleLbl="parChTrans1D3" presStyleIdx="1" presStyleCnt="2"/>
      <dgm:spPr/>
    </dgm:pt>
    <dgm:pt modelId="{33A2B965-D7BF-4493-BD60-D5FD46C9F720}" type="pres">
      <dgm:prSet presAssocID="{EB486423-0FE9-47B8-9EC4-66F6F5D0679E}" presName="hierRoot2" presStyleCnt="0">
        <dgm:presLayoutVars>
          <dgm:hierBranch val="init"/>
        </dgm:presLayoutVars>
      </dgm:prSet>
      <dgm:spPr/>
    </dgm:pt>
    <dgm:pt modelId="{9D4381A9-F693-4A57-85FF-61BADB9A06E1}" type="pres">
      <dgm:prSet presAssocID="{EB486423-0FE9-47B8-9EC4-66F6F5D0679E}" presName="rootComposite" presStyleCnt="0"/>
      <dgm:spPr/>
    </dgm:pt>
    <dgm:pt modelId="{4C820733-5BA5-4F19-BFD9-E86F6103442C}" type="pres">
      <dgm:prSet presAssocID="{EB486423-0FE9-47B8-9EC4-66F6F5D0679E}" presName="rootText" presStyleLbl="node3" presStyleIdx="1" presStyleCnt="2">
        <dgm:presLayoutVars>
          <dgm:chPref val="3"/>
        </dgm:presLayoutVars>
      </dgm:prSet>
      <dgm:spPr/>
    </dgm:pt>
    <dgm:pt modelId="{8E308AD5-27C8-4AB4-AD10-142EC25DB5A0}" type="pres">
      <dgm:prSet presAssocID="{EB486423-0FE9-47B8-9EC4-66F6F5D0679E}" presName="rootConnector" presStyleLbl="node3" presStyleIdx="1" presStyleCnt="2"/>
      <dgm:spPr/>
    </dgm:pt>
    <dgm:pt modelId="{861A5E24-6112-4848-99B9-C232495E71DB}" type="pres">
      <dgm:prSet presAssocID="{EB486423-0FE9-47B8-9EC4-66F6F5D0679E}" presName="hierChild4" presStyleCnt="0"/>
      <dgm:spPr/>
    </dgm:pt>
    <dgm:pt modelId="{E42B99F6-B740-419A-B5CC-5477826F48CB}" type="pres">
      <dgm:prSet presAssocID="{EB486423-0FE9-47B8-9EC4-66F6F5D0679E}" presName="hierChild5" presStyleCnt="0"/>
      <dgm:spPr/>
    </dgm:pt>
    <dgm:pt modelId="{0CC2409E-A1CE-42C9-BA29-EDA2CD735F64}" type="pres">
      <dgm:prSet presAssocID="{CFD51AD3-9530-4451-A7C9-FF4779D7E09C}" presName="hierChild5" presStyleCnt="0"/>
      <dgm:spPr/>
    </dgm:pt>
    <dgm:pt modelId="{37EC2155-CACE-49C0-97E2-C10A887AD847}" type="pres">
      <dgm:prSet presAssocID="{EFE252EE-6438-48DE-B043-56BB7336002B}" presName="Name37" presStyleLbl="parChTrans1D2" presStyleIdx="3" presStyleCnt="4"/>
      <dgm:spPr/>
    </dgm:pt>
    <dgm:pt modelId="{1FF122C2-526B-45E4-AA61-1FC557EFF591}" type="pres">
      <dgm:prSet presAssocID="{883820A8-C6E0-40B1-8B63-F006D37A606D}" presName="hierRoot2" presStyleCnt="0">
        <dgm:presLayoutVars>
          <dgm:hierBranch val="init"/>
        </dgm:presLayoutVars>
      </dgm:prSet>
      <dgm:spPr/>
    </dgm:pt>
    <dgm:pt modelId="{25F9B46A-5B6E-45C6-B963-1AF58407C9DC}" type="pres">
      <dgm:prSet presAssocID="{883820A8-C6E0-40B1-8B63-F006D37A606D}" presName="rootComposite" presStyleCnt="0"/>
      <dgm:spPr/>
    </dgm:pt>
    <dgm:pt modelId="{54C18254-FFFF-426C-B0A4-773210C85384}" type="pres">
      <dgm:prSet presAssocID="{883820A8-C6E0-40B1-8B63-F006D37A606D}" presName="rootText" presStyleLbl="node2" presStyleIdx="3" presStyleCnt="4" custScaleX="152479">
        <dgm:presLayoutVars>
          <dgm:chPref val="3"/>
        </dgm:presLayoutVars>
      </dgm:prSet>
      <dgm:spPr/>
    </dgm:pt>
    <dgm:pt modelId="{22D6CC4C-F419-4151-933F-5F9D0E762183}" type="pres">
      <dgm:prSet presAssocID="{883820A8-C6E0-40B1-8B63-F006D37A606D}" presName="rootConnector" presStyleLbl="node2" presStyleIdx="3" presStyleCnt="4"/>
      <dgm:spPr/>
    </dgm:pt>
    <dgm:pt modelId="{E2D70F5F-5F6A-4FB4-9942-449D56AF097E}" type="pres">
      <dgm:prSet presAssocID="{883820A8-C6E0-40B1-8B63-F006D37A606D}" presName="hierChild4" presStyleCnt="0"/>
      <dgm:spPr/>
    </dgm:pt>
    <dgm:pt modelId="{3717AEE6-B19E-4CFD-B49E-2FC474A3F276}" type="pres">
      <dgm:prSet presAssocID="{883820A8-C6E0-40B1-8B63-F006D37A606D}" presName="hierChild5" presStyleCnt="0"/>
      <dgm:spPr/>
    </dgm:pt>
    <dgm:pt modelId="{335C5CA1-B25F-4966-87A0-15086E1570E0}" type="pres">
      <dgm:prSet presAssocID="{1D49330A-3715-435C-8471-1EC2D0FAC682}" presName="hierChild3" presStyleCnt="0"/>
      <dgm:spPr/>
    </dgm:pt>
  </dgm:ptLst>
  <dgm:cxnLst>
    <dgm:cxn modelId="{513F1D06-9B32-48C7-B7B9-99A1B58A5F07}" type="presOf" srcId="{CFD51AD3-9530-4451-A7C9-FF4779D7E09C}" destId="{9A4AA4BC-9629-47A2-9447-B9A998E8AAFC}" srcOrd="1" destOrd="0" presId="urn:microsoft.com/office/officeart/2005/8/layout/orgChart1"/>
    <dgm:cxn modelId="{2AE7E609-5642-4932-86CE-40DFB047D66E}" type="presOf" srcId="{08B2AD5B-E8DF-45AD-A7F9-14B1E5704EF2}" destId="{E702DA2D-A12D-41A3-A376-698D81A3E625}" srcOrd="0" destOrd="0" presId="urn:microsoft.com/office/officeart/2005/8/layout/orgChart1"/>
    <dgm:cxn modelId="{07A8F90C-4B70-4962-BB91-39050CDFE086}" type="presOf" srcId="{F5A57F11-BFEF-403D-8E06-2D6165E8631C}" destId="{293940BA-DDE3-48DC-8516-7F02FF66A5A2}" srcOrd="0" destOrd="0" presId="urn:microsoft.com/office/officeart/2005/8/layout/orgChart1"/>
    <dgm:cxn modelId="{7D14920D-92AF-43AA-8A84-994271359B1E}" type="presOf" srcId="{EB486423-0FE9-47B8-9EC4-66F6F5D0679E}" destId="{4C820733-5BA5-4F19-BFD9-E86F6103442C}" srcOrd="0" destOrd="0" presId="urn:microsoft.com/office/officeart/2005/8/layout/orgChart1"/>
    <dgm:cxn modelId="{AC1F3911-904B-4345-AFDF-E78DDB8F813C}" type="presOf" srcId="{CFD51AD3-9530-4451-A7C9-FF4779D7E09C}" destId="{F4D22803-CED6-4A77-90B7-65F2AD26AB3D}" srcOrd="0" destOrd="0" presId="urn:microsoft.com/office/officeart/2005/8/layout/orgChart1"/>
    <dgm:cxn modelId="{DDBF3713-D0EC-4B5F-97B2-450F759D6865}" srcId="{1D49330A-3715-435C-8471-1EC2D0FAC682}" destId="{883820A8-C6E0-40B1-8B63-F006D37A606D}" srcOrd="3" destOrd="0" parTransId="{EFE252EE-6438-48DE-B043-56BB7336002B}" sibTransId="{9742304A-3346-43C6-876F-8ED7EBCDF627}"/>
    <dgm:cxn modelId="{9B3D341A-8477-470D-9BC5-7E0B1E8AC7F1}" type="presOf" srcId="{CB16AD48-9955-459B-92B8-142C950E4607}" destId="{680F3F22-6B5C-4BEF-8D7A-D685A4F4F25E}" srcOrd="0" destOrd="0" presId="urn:microsoft.com/office/officeart/2005/8/layout/orgChart1"/>
    <dgm:cxn modelId="{9C669921-D889-479C-A7D8-6641553069A7}" srcId="{CFD51AD3-9530-4451-A7C9-FF4779D7E09C}" destId="{58AA76EE-0203-4494-A926-DA8E0A9530F1}" srcOrd="0" destOrd="0" parTransId="{F101D806-BECE-4B9E-9753-02A751406EC1}" sibTransId="{9796C594-A2F0-46D7-ACE5-8BC36A1D0836}"/>
    <dgm:cxn modelId="{6F56CF23-4447-40B1-B552-653BDCAB484B}" type="presOf" srcId="{CB16AD48-9955-459B-92B8-142C950E4607}" destId="{39A19595-6A75-4B50-BCC5-717DC2F8C743}" srcOrd="1" destOrd="0" presId="urn:microsoft.com/office/officeart/2005/8/layout/orgChart1"/>
    <dgm:cxn modelId="{91BA8F34-0D81-4B9A-BE47-3614710C2E65}" type="presOf" srcId="{58AA76EE-0203-4494-A926-DA8E0A9530F1}" destId="{ED24F0B0-A191-4414-BDD4-860F3F06F5D3}" srcOrd="1" destOrd="0" presId="urn:microsoft.com/office/officeart/2005/8/layout/orgChart1"/>
    <dgm:cxn modelId="{D87D6C39-52B7-464B-8EEE-996301ABFBC4}" type="presOf" srcId="{883820A8-C6E0-40B1-8B63-F006D37A606D}" destId="{54C18254-FFFF-426C-B0A4-773210C85384}" srcOrd="0" destOrd="0" presId="urn:microsoft.com/office/officeart/2005/8/layout/orgChart1"/>
    <dgm:cxn modelId="{31E88B5F-ABB2-479D-A13E-8FB31987F669}" type="presOf" srcId="{EFE252EE-6438-48DE-B043-56BB7336002B}" destId="{37EC2155-CACE-49C0-97E2-C10A887AD847}" srcOrd="0" destOrd="0" presId="urn:microsoft.com/office/officeart/2005/8/layout/orgChart1"/>
    <dgm:cxn modelId="{A6C50867-5F73-41CD-B03E-7167E3650BF5}" type="presOf" srcId="{EB486423-0FE9-47B8-9EC4-66F6F5D0679E}" destId="{8E308AD5-27C8-4AB4-AD10-142EC25DB5A0}" srcOrd="1" destOrd="0" presId="urn:microsoft.com/office/officeart/2005/8/layout/orgChart1"/>
    <dgm:cxn modelId="{74C7BA6A-49AC-4D4C-B7A6-7EF43138BD0B}" type="presOf" srcId="{8DB4BD32-58B8-498B-846F-6DE4F42D8994}" destId="{2F6EF983-612E-4E26-8F44-4E56BE644E15}" srcOrd="0" destOrd="0" presId="urn:microsoft.com/office/officeart/2005/8/layout/orgChart1"/>
    <dgm:cxn modelId="{1E14344C-0AA8-4584-8B25-457994516AC1}" type="presOf" srcId="{7430D389-C710-474C-B8B0-7E5B7B5A7BCA}" destId="{30E44608-6FFE-4D5C-BDC6-49384889F25A}" srcOrd="0" destOrd="0" presId="urn:microsoft.com/office/officeart/2005/8/layout/orgChart1"/>
    <dgm:cxn modelId="{5076BD76-A920-4AB0-A35A-429722C8B2BE}" type="presOf" srcId="{1D49330A-3715-435C-8471-1EC2D0FAC682}" destId="{F30AB239-2E44-494A-9F87-E511F0C3B57A}" srcOrd="0" destOrd="0" presId="urn:microsoft.com/office/officeart/2005/8/layout/orgChart1"/>
    <dgm:cxn modelId="{334B777B-CDA7-4CEB-827C-1FFDCF9CE107}" type="presOf" srcId="{F101D806-BECE-4B9E-9753-02A751406EC1}" destId="{ABD1C0FE-56E8-4D80-80F9-34599AD43410}" srcOrd="0" destOrd="0" presId="urn:microsoft.com/office/officeart/2005/8/layout/orgChart1"/>
    <dgm:cxn modelId="{7F173785-57C9-4BD8-AA7C-BE1A030EB26C}" srcId="{CFD51AD3-9530-4451-A7C9-FF4779D7E09C}" destId="{EB486423-0FE9-47B8-9EC4-66F6F5D0679E}" srcOrd="1" destOrd="0" parTransId="{8DB4BD32-58B8-498B-846F-6DE4F42D8994}" sibTransId="{17594CFD-FFD9-4932-B5AC-340A02B694CB}"/>
    <dgm:cxn modelId="{B2F9F287-EF5B-42C1-AE11-76CD08E7DBB7}" srcId="{1D49330A-3715-435C-8471-1EC2D0FAC682}" destId="{CFD51AD3-9530-4451-A7C9-FF4779D7E09C}" srcOrd="2" destOrd="0" parTransId="{42A1679E-21BF-43F0-A829-60E0AAAAECAA}" sibTransId="{2ECF7941-8DAD-4A81-ACDB-6E24BF5EE2BE}"/>
    <dgm:cxn modelId="{8E653B8B-E51E-42F8-9578-F41FBC2802F3}" type="presOf" srcId="{42A1679E-21BF-43F0-A829-60E0AAAAECAA}" destId="{7986B696-2B60-4C98-A0BC-A95B5144C6AF}" srcOrd="0" destOrd="0" presId="urn:microsoft.com/office/officeart/2005/8/layout/orgChart1"/>
    <dgm:cxn modelId="{99BC4C98-7AD8-443D-8E06-C7A5DDF1666A}" type="presOf" srcId="{58AA76EE-0203-4494-A926-DA8E0A9530F1}" destId="{DCDFDA96-5819-4E29-86FE-AA58B7111834}" srcOrd="0" destOrd="0" presId="urn:microsoft.com/office/officeart/2005/8/layout/orgChart1"/>
    <dgm:cxn modelId="{874B5BA1-098D-4CB7-9363-34AFECA3B728}" srcId="{B029790C-17D2-4EEA-8133-5FB673BFE13B}" destId="{1D49330A-3715-435C-8471-1EC2D0FAC682}" srcOrd="0" destOrd="0" parTransId="{F2D9D96F-D0B1-47FA-AC83-F175A1C0BB1F}" sibTransId="{BA08030A-3276-4E7D-8B49-3ED06CF0C53D}"/>
    <dgm:cxn modelId="{5D6EDEB4-C176-49E6-B6A1-FB3B528A939C}" srcId="{1D49330A-3715-435C-8471-1EC2D0FAC682}" destId="{CB16AD48-9955-459B-92B8-142C950E4607}" srcOrd="0" destOrd="0" parTransId="{F5A57F11-BFEF-403D-8E06-2D6165E8631C}" sibTransId="{C3FE901B-7EF5-444B-8C88-F3325FA223A4}"/>
    <dgm:cxn modelId="{9CC0C4B7-85FD-420B-8C21-1D33B50CA291}" type="presOf" srcId="{1D49330A-3715-435C-8471-1EC2D0FAC682}" destId="{2C517E20-F385-456F-9D1C-63F5816D0EE1}" srcOrd="1" destOrd="0" presId="urn:microsoft.com/office/officeart/2005/8/layout/orgChart1"/>
    <dgm:cxn modelId="{CD117AD8-5928-4995-947E-112434F90BB0}" type="presOf" srcId="{B029790C-17D2-4EEA-8133-5FB673BFE13B}" destId="{5728345E-720D-4120-B822-AD91AF064535}" srcOrd="0" destOrd="0" presId="urn:microsoft.com/office/officeart/2005/8/layout/orgChart1"/>
    <dgm:cxn modelId="{3A2FD8E7-5874-4FE4-AE9E-4B4898F6BD5A}" type="presOf" srcId="{883820A8-C6E0-40B1-8B63-F006D37A606D}" destId="{22D6CC4C-F419-4151-933F-5F9D0E762183}" srcOrd="1" destOrd="0" presId="urn:microsoft.com/office/officeart/2005/8/layout/orgChart1"/>
    <dgm:cxn modelId="{E58FACEB-8983-4405-99AA-1940CBB6688A}" type="presOf" srcId="{08B2AD5B-E8DF-45AD-A7F9-14B1E5704EF2}" destId="{5CF93605-0D8A-4271-A974-C13A242A37AA}" srcOrd="1" destOrd="0" presId="urn:microsoft.com/office/officeart/2005/8/layout/orgChart1"/>
    <dgm:cxn modelId="{A20C5BF6-5A3C-48E6-80E3-3B579FA9D067}" srcId="{1D49330A-3715-435C-8471-1EC2D0FAC682}" destId="{08B2AD5B-E8DF-45AD-A7F9-14B1E5704EF2}" srcOrd="1" destOrd="0" parTransId="{7430D389-C710-474C-B8B0-7E5B7B5A7BCA}" sibTransId="{6DC9E980-8254-4F7F-B47E-AF960E8B7B4B}"/>
    <dgm:cxn modelId="{7B1D0D9C-DF46-4931-9CDB-D3D308E25D6B}" type="presParOf" srcId="{5728345E-720D-4120-B822-AD91AF064535}" destId="{E22EDFA3-D8D9-4ABA-BBEF-AC81BDA0AC64}" srcOrd="0" destOrd="0" presId="urn:microsoft.com/office/officeart/2005/8/layout/orgChart1"/>
    <dgm:cxn modelId="{5B90FC43-22A8-458A-BB40-E194AFBEFCE4}" type="presParOf" srcId="{E22EDFA3-D8D9-4ABA-BBEF-AC81BDA0AC64}" destId="{5826FA50-AC1F-4239-B8F0-6B89E58951A8}" srcOrd="0" destOrd="0" presId="urn:microsoft.com/office/officeart/2005/8/layout/orgChart1"/>
    <dgm:cxn modelId="{33A3CF28-C761-4FAB-9647-9FD4AB6F60E2}" type="presParOf" srcId="{5826FA50-AC1F-4239-B8F0-6B89E58951A8}" destId="{F30AB239-2E44-494A-9F87-E511F0C3B57A}" srcOrd="0" destOrd="0" presId="urn:microsoft.com/office/officeart/2005/8/layout/orgChart1"/>
    <dgm:cxn modelId="{C5A0702E-E9B6-40E1-88A9-ED2AE0481F0B}" type="presParOf" srcId="{5826FA50-AC1F-4239-B8F0-6B89E58951A8}" destId="{2C517E20-F385-456F-9D1C-63F5816D0EE1}" srcOrd="1" destOrd="0" presId="urn:microsoft.com/office/officeart/2005/8/layout/orgChart1"/>
    <dgm:cxn modelId="{44DA07EA-E1B4-4546-BF5F-1943BEE5921E}" type="presParOf" srcId="{E22EDFA3-D8D9-4ABA-BBEF-AC81BDA0AC64}" destId="{E519FE77-148D-4B4B-A1FD-20541D359D42}" srcOrd="1" destOrd="0" presId="urn:microsoft.com/office/officeart/2005/8/layout/orgChart1"/>
    <dgm:cxn modelId="{9DB5BC1E-9397-40AA-B546-CABE9A5AB0F1}" type="presParOf" srcId="{E519FE77-148D-4B4B-A1FD-20541D359D42}" destId="{293940BA-DDE3-48DC-8516-7F02FF66A5A2}" srcOrd="0" destOrd="0" presId="urn:microsoft.com/office/officeart/2005/8/layout/orgChart1"/>
    <dgm:cxn modelId="{F17AF433-451F-4DF8-9DE0-41E9C6FA339E}" type="presParOf" srcId="{E519FE77-148D-4B4B-A1FD-20541D359D42}" destId="{3AE92F68-4977-44E3-82FD-F4226DD45F8E}" srcOrd="1" destOrd="0" presId="urn:microsoft.com/office/officeart/2005/8/layout/orgChart1"/>
    <dgm:cxn modelId="{A44B9184-3715-470E-ABBD-B20FCAC911A0}" type="presParOf" srcId="{3AE92F68-4977-44E3-82FD-F4226DD45F8E}" destId="{444BF98A-ACBB-42FF-940A-2EE90112AFCA}" srcOrd="0" destOrd="0" presId="urn:microsoft.com/office/officeart/2005/8/layout/orgChart1"/>
    <dgm:cxn modelId="{00181119-65D6-4DB5-BD5A-0EB62C19E034}" type="presParOf" srcId="{444BF98A-ACBB-42FF-940A-2EE90112AFCA}" destId="{680F3F22-6B5C-4BEF-8D7A-D685A4F4F25E}" srcOrd="0" destOrd="0" presId="urn:microsoft.com/office/officeart/2005/8/layout/orgChart1"/>
    <dgm:cxn modelId="{0A083D1F-C319-47A6-B977-4EDC7DACCE0A}" type="presParOf" srcId="{444BF98A-ACBB-42FF-940A-2EE90112AFCA}" destId="{39A19595-6A75-4B50-BCC5-717DC2F8C743}" srcOrd="1" destOrd="0" presId="urn:microsoft.com/office/officeart/2005/8/layout/orgChart1"/>
    <dgm:cxn modelId="{0F4AEF14-7201-4C16-963C-00816652F089}" type="presParOf" srcId="{3AE92F68-4977-44E3-82FD-F4226DD45F8E}" destId="{C0F763A6-2F7E-45C6-943A-2A43B83634A8}" srcOrd="1" destOrd="0" presId="urn:microsoft.com/office/officeart/2005/8/layout/orgChart1"/>
    <dgm:cxn modelId="{B15FC90C-64D6-4C36-83AC-C51E14AA7D49}" type="presParOf" srcId="{3AE92F68-4977-44E3-82FD-F4226DD45F8E}" destId="{0F38B919-7C80-42A2-A714-25460DE8105E}" srcOrd="2" destOrd="0" presId="urn:microsoft.com/office/officeart/2005/8/layout/orgChart1"/>
    <dgm:cxn modelId="{53202CA0-A570-4C98-9D50-AE1AB34A19DF}" type="presParOf" srcId="{E519FE77-148D-4B4B-A1FD-20541D359D42}" destId="{30E44608-6FFE-4D5C-BDC6-49384889F25A}" srcOrd="2" destOrd="0" presId="urn:microsoft.com/office/officeart/2005/8/layout/orgChart1"/>
    <dgm:cxn modelId="{4DB44E39-EE9F-4756-BBAB-106439C12FEE}" type="presParOf" srcId="{E519FE77-148D-4B4B-A1FD-20541D359D42}" destId="{B10A14B6-0E14-4F09-A939-AD583768587F}" srcOrd="3" destOrd="0" presId="urn:microsoft.com/office/officeart/2005/8/layout/orgChart1"/>
    <dgm:cxn modelId="{942E3295-20E1-41DD-B3DA-99C30B722277}" type="presParOf" srcId="{B10A14B6-0E14-4F09-A939-AD583768587F}" destId="{A2A22A02-9380-4110-B8E3-81B9294D1589}" srcOrd="0" destOrd="0" presId="urn:microsoft.com/office/officeart/2005/8/layout/orgChart1"/>
    <dgm:cxn modelId="{336BE41A-6CE1-467F-B1EB-CC10C375A27F}" type="presParOf" srcId="{A2A22A02-9380-4110-B8E3-81B9294D1589}" destId="{E702DA2D-A12D-41A3-A376-698D81A3E625}" srcOrd="0" destOrd="0" presId="urn:microsoft.com/office/officeart/2005/8/layout/orgChart1"/>
    <dgm:cxn modelId="{FCFA528A-B55D-404D-B522-221E67C0444C}" type="presParOf" srcId="{A2A22A02-9380-4110-B8E3-81B9294D1589}" destId="{5CF93605-0D8A-4271-A974-C13A242A37AA}" srcOrd="1" destOrd="0" presId="urn:microsoft.com/office/officeart/2005/8/layout/orgChart1"/>
    <dgm:cxn modelId="{3B4430A8-C4E4-4065-82D7-E1A40CCC6448}" type="presParOf" srcId="{B10A14B6-0E14-4F09-A939-AD583768587F}" destId="{620A8A64-B22E-4170-B7C3-777765BCEE1B}" srcOrd="1" destOrd="0" presId="urn:microsoft.com/office/officeart/2005/8/layout/orgChart1"/>
    <dgm:cxn modelId="{267DF38E-B04E-48CB-AF77-95A8992346E0}" type="presParOf" srcId="{B10A14B6-0E14-4F09-A939-AD583768587F}" destId="{00AD37E6-7D23-4802-BA8D-FEFE17641839}" srcOrd="2" destOrd="0" presId="urn:microsoft.com/office/officeart/2005/8/layout/orgChart1"/>
    <dgm:cxn modelId="{28731EDC-B4BF-48F6-8BEE-1C0EB5C08CD5}" type="presParOf" srcId="{E519FE77-148D-4B4B-A1FD-20541D359D42}" destId="{7986B696-2B60-4C98-A0BC-A95B5144C6AF}" srcOrd="4" destOrd="0" presId="urn:microsoft.com/office/officeart/2005/8/layout/orgChart1"/>
    <dgm:cxn modelId="{1EA848F3-03EB-4C9F-B48C-BE60092F7902}" type="presParOf" srcId="{E519FE77-148D-4B4B-A1FD-20541D359D42}" destId="{F02A5327-B64C-4BAD-9AB8-4EA198DFAB88}" srcOrd="5" destOrd="0" presId="urn:microsoft.com/office/officeart/2005/8/layout/orgChart1"/>
    <dgm:cxn modelId="{628B8A83-7941-4D83-8834-9D8B34DEB4AF}" type="presParOf" srcId="{F02A5327-B64C-4BAD-9AB8-4EA198DFAB88}" destId="{8EC155C8-ED2F-485F-8494-4966495803F9}" srcOrd="0" destOrd="0" presId="urn:microsoft.com/office/officeart/2005/8/layout/orgChart1"/>
    <dgm:cxn modelId="{86AE93A8-27C2-4D1A-BE77-CEB804424AD9}" type="presParOf" srcId="{8EC155C8-ED2F-485F-8494-4966495803F9}" destId="{F4D22803-CED6-4A77-90B7-65F2AD26AB3D}" srcOrd="0" destOrd="0" presId="urn:microsoft.com/office/officeart/2005/8/layout/orgChart1"/>
    <dgm:cxn modelId="{18809419-93AB-433C-AE07-0701A8DFEFE4}" type="presParOf" srcId="{8EC155C8-ED2F-485F-8494-4966495803F9}" destId="{9A4AA4BC-9629-47A2-9447-B9A998E8AAFC}" srcOrd="1" destOrd="0" presId="urn:microsoft.com/office/officeart/2005/8/layout/orgChart1"/>
    <dgm:cxn modelId="{1E17C0E9-12B1-4865-9AE2-DF39BAFA0F2E}" type="presParOf" srcId="{F02A5327-B64C-4BAD-9AB8-4EA198DFAB88}" destId="{0E2D945A-EBB0-4DCF-83BF-6FA9CF647CC6}" srcOrd="1" destOrd="0" presId="urn:microsoft.com/office/officeart/2005/8/layout/orgChart1"/>
    <dgm:cxn modelId="{CC04A781-C8B2-4A19-BD46-3B6E20C7D7DA}" type="presParOf" srcId="{0E2D945A-EBB0-4DCF-83BF-6FA9CF647CC6}" destId="{ABD1C0FE-56E8-4D80-80F9-34599AD43410}" srcOrd="0" destOrd="0" presId="urn:microsoft.com/office/officeart/2005/8/layout/orgChart1"/>
    <dgm:cxn modelId="{477BFD7A-B778-4465-9497-E03AABE2B85C}" type="presParOf" srcId="{0E2D945A-EBB0-4DCF-83BF-6FA9CF647CC6}" destId="{6558C96D-4EEB-48B4-ABED-E683D7BA3673}" srcOrd="1" destOrd="0" presId="urn:microsoft.com/office/officeart/2005/8/layout/orgChart1"/>
    <dgm:cxn modelId="{7A309CCC-778A-4583-A655-F7CA715FE149}" type="presParOf" srcId="{6558C96D-4EEB-48B4-ABED-E683D7BA3673}" destId="{424FC038-7A8E-47EE-8157-8E418EF84DCD}" srcOrd="0" destOrd="0" presId="urn:microsoft.com/office/officeart/2005/8/layout/orgChart1"/>
    <dgm:cxn modelId="{489B380F-5121-4F9D-B0D8-0778E1989D0B}" type="presParOf" srcId="{424FC038-7A8E-47EE-8157-8E418EF84DCD}" destId="{DCDFDA96-5819-4E29-86FE-AA58B7111834}" srcOrd="0" destOrd="0" presId="urn:microsoft.com/office/officeart/2005/8/layout/orgChart1"/>
    <dgm:cxn modelId="{069D3AC0-42A8-4F2D-BE48-B49161CA93B3}" type="presParOf" srcId="{424FC038-7A8E-47EE-8157-8E418EF84DCD}" destId="{ED24F0B0-A191-4414-BDD4-860F3F06F5D3}" srcOrd="1" destOrd="0" presId="urn:microsoft.com/office/officeart/2005/8/layout/orgChart1"/>
    <dgm:cxn modelId="{0F00A3F7-25E8-41F4-884A-36FD07760CE2}" type="presParOf" srcId="{6558C96D-4EEB-48B4-ABED-E683D7BA3673}" destId="{09CFE3FE-2A34-4306-8B9C-24B721227F0B}" srcOrd="1" destOrd="0" presId="urn:microsoft.com/office/officeart/2005/8/layout/orgChart1"/>
    <dgm:cxn modelId="{BE77E5DE-593B-4893-BB54-6B840F43C972}" type="presParOf" srcId="{6558C96D-4EEB-48B4-ABED-E683D7BA3673}" destId="{0569E8BF-7415-4993-805A-D39C40F56F51}" srcOrd="2" destOrd="0" presId="urn:microsoft.com/office/officeart/2005/8/layout/orgChart1"/>
    <dgm:cxn modelId="{F35C77E4-5220-4A6F-889F-5E9003FCD243}" type="presParOf" srcId="{0E2D945A-EBB0-4DCF-83BF-6FA9CF647CC6}" destId="{2F6EF983-612E-4E26-8F44-4E56BE644E15}" srcOrd="2" destOrd="0" presId="urn:microsoft.com/office/officeart/2005/8/layout/orgChart1"/>
    <dgm:cxn modelId="{3AAE1F03-C0FC-477C-A846-9DDAFE1072D1}" type="presParOf" srcId="{0E2D945A-EBB0-4DCF-83BF-6FA9CF647CC6}" destId="{33A2B965-D7BF-4493-BD60-D5FD46C9F720}" srcOrd="3" destOrd="0" presId="urn:microsoft.com/office/officeart/2005/8/layout/orgChart1"/>
    <dgm:cxn modelId="{81896E40-C42D-48EE-BCBC-76118BE72C95}" type="presParOf" srcId="{33A2B965-D7BF-4493-BD60-D5FD46C9F720}" destId="{9D4381A9-F693-4A57-85FF-61BADB9A06E1}" srcOrd="0" destOrd="0" presId="urn:microsoft.com/office/officeart/2005/8/layout/orgChart1"/>
    <dgm:cxn modelId="{7B362FE4-5123-4505-8D70-1B887C7E33C5}" type="presParOf" srcId="{9D4381A9-F693-4A57-85FF-61BADB9A06E1}" destId="{4C820733-5BA5-4F19-BFD9-E86F6103442C}" srcOrd="0" destOrd="0" presId="urn:microsoft.com/office/officeart/2005/8/layout/orgChart1"/>
    <dgm:cxn modelId="{D28BA30E-234B-408B-90FA-9F1152C7C2FF}" type="presParOf" srcId="{9D4381A9-F693-4A57-85FF-61BADB9A06E1}" destId="{8E308AD5-27C8-4AB4-AD10-142EC25DB5A0}" srcOrd="1" destOrd="0" presId="urn:microsoft.com/office/officeart/2005/8/layout/orgChart1"/>
    <dgm:cxn modelId="{B8A61E3D-0981-446E-A225-9ADA0D7124B1}" type="presParOf" srcId="{33A2B965-D7BF-4493-BD60-D5FD46C9F720}" destId="{861A5E24-6112-4848-99B9-C232495E71DB}" srcOrd="1" destOrd="0" presId="urn:microsoft.com/office/officeart/2005/8/layout/orgChart1"/>
    <dgm:cxn modelId="{99FC4927-E811-413D-B04D-2E3CAF19DB27}" type="presParOf" srcId="{33A2B965-D7BF-4493-BD60-D5FD46C9F720}" destId="{E42B99F6-B740-419A-B5CC-5477826F48CB}" srcOrd="2" destOrd="0" presId="urn:microsoft.com/office/officeart/2005/8/layout/orgChart1"/>
    <dgm:cxn modelId="{3519A028-85D7-4568-B023-CB0746DFF9ED}" type="presParOf" srcId="{F02A5327-B64C-4BAD-9AB8-4EA198DFAB88}" destId="{0CC2409E-A1CE-42C9-BA29-EDA2CD735F64}" srcOrd="2" destOrd="0" presId="urn:microsoft.com/office/officeart/2005/8/layout/orgChart1"/>
    <dgm:cxn modelId="{5BCB3418-3F7B-4DBB-B3CD-3B99DDBA9F2F}" type="presParOf" srcId="{E519FE77-148D-4B4B-A1FD-20541D359D42}" destId="{37EC2155-CACE-49C0-97E2-C10A887AD847}" srcOrd="6" destOrd="0" presId="urn:microsoft.com/office/officeart/2005/8/layout/orgChart1"/>
    <dgm:cxn modelId="{CFF19C8E-4E6D-4BA5-B6D6-3B6CDEBE06D1}" type="presParOf" srcId="{E519FE77-148D-4B4B-A1FD-20541D359D42}" destId="{1FF122C2-526B-45E4-AA61-1FC557EFF591}" srcOrd="7" destOrd="0" presId="urn:microsoft.com/office/officeart/2005/8/layout/orgChart1"/>
    <dgm:cxn modelId="{A5A51BD0-E211-4679-9571-01D20FCF8572}" type="presParOf" srcId="{1FF122C2-526B-45E4-AA61-1FC557EFF591}" destId="{25F9B46A-5B6E-45C6-B963-1AF58407C9DC}" srcOrd="0" destOrd="0" presId="urn:microsoft.com/office/officeart/2005/8/layout/orgChart1"/>
    <dgm:cxn modelId="{990DFFA1-ED0C-4983-8F2A-EDE461310DC3}" type="presParOf" srcId="{25F9B46A-5B6E-45C6-B963-1AF58407C9DC}" destId="{54C18254-FFFF-426C-B0A4-773210C85384}" srcOrd="0" destOrd="0" presId="urn:microsoft.com/office/officeart/2005/8/layout/orgChart1"/>
    <dgm:cxn modelId="{04828D40-52AC-460C-9D2F-9DAA426C328C}" type="presParOf" srcId="{25F9B46A-5B6E-45C6-B963-1AF58407C9DC}" destId="{22D6CC4C-F419-4151-933F-5F9D0E762183}" srcOrd="1" destOrd="0" presId="urn:microsoft.com/office/officeart/2005/8/layout/orgChart1"/>
    <dgm:cxn modelId="{B9CDB2D6-F00D-472D-8B80-FF65228CA719}" type="presParOf" srcId="{1FF122C2-526B-45E4-AA61-1FC557EFF591}" destId="{E2D70F5F-5F6A-4FB4-9942-449D56AF097E}" srcOrd="1" destOrd="0" presId="urn:microsoft.com/office/officeart/2005/8/layout/orgChart1"/>
    <dgm:cxn modelId="{7A4B546F-DDAB-4B7A-9E8C-3C9441728426}" type="presParOf" srcId="{1FF122C2-526B-45E4-AA61-1FC557EFF591}" destId="{3717AEE6-B19E-4CFD-B49E-2FC474A3F276}" srcOrd="2" destOrd="0" presId="urn:microsoft.com/office/officeart/2005/8/layout/orgChart1"/>
    <dgm:cxn modelId="{2061A14C-3190-4117-AD19-DBD7DC30779C}" type="presParOf" srcId="{E22EDFA3-D8D9-4ABA-BBEF-AC81BDA0AC64}" destId="{335C5CA1-B25F-4966-87A0-15086E1570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EC2155-CACE-49C0-97E2-C10A887AD847}">
      <dsp:nvSpPr>
        <dsp:cNvPr id="0" name=""/>
        <dsp:cNvSpPr/>
      </dsp:nvSpPr>
      <dsp:spPr>
        <a:xfrm>
          <a:off x="5257800" y="828726"/>
          <a:ext cx="3866947" cy="347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532"/>
              </a:lnTo>
              <a:lnTo>
                <a:pt x="3866947" y="173532"/>
              </a:lnTo>
              <a:lnTo>
                <a:pt x="3866947" y="3470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6EF983-612E-4E26-8F44-4E56BE644E15}">
      <dsp:nvSpPr>
        <dsp:cNvPr id="0" name=""/>
        <dsp:cNvSpPr/>
      </dsp:nvSpPr>
      <dsp:spPr>
        <a:xfrm>
          <a:off x="5249675" y="2002136"/>
          <a:ext cx="378000" cy="19336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3647"/>
              </a:lnTo>
              <a:lnTo>
                <a:pt x="378000" y="193364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D1C0FE-56E8-4D80-80F9-34599AD43410}">
      <dsp:nvSpPr>
        <dsp:cNvPr id="0" name=""/>
        <dsp:cNvSpPr/>
      </dsp:nvSpPr>
      <dsp:spPr>
        <a:xfrm>
          <a:off x="5249675" y="2002136"/>
          <a:ext cx="378000" cy="7602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0237"/>
              </a:lnTo>
              <a:lnTo>
                <a:pt x="378000" y="76023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86B696-2B60-4C98-A0BC-A95B5144C6AF}">
      <dsp:nvSpPr>
        <dsp:cNvPr id="0" name=""/>
        <dsp:cNvSpPr/>
      </dsp:nvSpPr>
      <dsp:spPr>
        <a:xfrm>
          <a:off x="5257800" y="828726"/>
          <a:ext cx="999877" cy="347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532"/>
              </a:lnTo>
              <a:lnTo>
                <a:pt x="999877" y="173532"/>
              </a:lnTo>
              <a:lnTo>
                <a:pt x="999877" y="3470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E44608-6FFE-4D5C-BDC6-49384889F25A}">
      <dsp:nvSpPr>
        <dsp:cNvPr id="0" name=""/>
        <dsp:cNvSpPr/>
      </dsp:nvSpPr>
      <dsp:spPr>
        <a:xfrm>
          <a:off x="3390607" y="828726"/>
          <a:ext cx="1867192" cy="347064"/>
        </a:xfrm>
        <a:custGeom>
          <a:avLst/>
          <a:gdLst/>
          <a:ahLst/>
          <a:cxnLst/>
          <a:rect l="0" t="0" r="0" b="0"/>
          <a:pathLst>
            <a:path>
              <a:moveTo>
                <a:pt x="1867192" y="0"/>
              </a:moveTo>
              <a:lnTo>
                <a:pt x="1867192" y="173532"/>
              </a:lnTo>
              <a:lnTo>
                <a:pt x="0" y="173532"/>
              </a:lnTo>
              <a:lnTo>
                <a:pt x="0" y="3470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3940BA-DDE3-48DC-8516-7F02FF66A5A2}">
      <dsp:nvSpPr>
        <dsp:cNvPr id="0" name=""/>
        <dsp:cNvSpPr/>
      </dsp:nvSpPr>
      <dsp:spPr>
        <a:xfrm>
          <a:off x="957195" y="828726"/>
          <a:ext cx="4300604" cy="347064"/>
        </a:xfrm>
        <a:custGeom>
          <a:avLst/>
          <a:gdLst/>
          <a:ahLst/>
          <a:cxnLst/>
          <a:rect l="0" t="0" r="0" b="0"/>
          <a:pathLst>
            <a:path>
              <a:moveTo>
                <a:pt x="4300604" y="0"/>
              </a:moveTo>
              <a:lnTo>
                <a:pt x="4300604" y="173532"/>
              </a:lnTo>
              <a:lnTo>
                <a:pt x="0" y="173532"/>
              </a:lnTo>
              <a:lnTo>
                <a:pt x="0" y="3470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0AB239-2E44-494A-9F87-E511F0C3B57A}">
      <dsp:nvSpPr>
        <dsp:cNvPr id="0" name=""/>
        <dsp:cNvSpPr/>
      </dsp:nvSpPr>
      <dsp:spPr>
        <a:xfrm>
          <a:off x="4431455" y="238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kern="1200" dirty="0"/>
            <a:t>Hotel</a:t>
          </a:r>
        </a:p>
      </dsp:txBody>
      <dsp:txXfrm>
        <a:off x="4431455" y="2381"/>
        <a:ext cx="1652689" cy="826344"/>
      </dsp:txXfrm>
    </dsp:sp>
    <dsp:sp modelId="{680F3F22-6B5C-4BEF-8D7A-D685A4F4F25E}">
      <dsp:nvSpPr>
        <dsp:cNvPr id="0" name=""/>
        <dsp:cNvSpPr/>
      </dsp:nvSpPr>
      <dsp:spPr>
        <a:xfrm>
          <a:off x="130850" y="117579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kern="1200" dirty="0"/>
            <a:t>Ärztliche Betreuung</a:t>
          </a:r>
        </a:p>
      </dsp:txBody>
      <dsp:txXfrm>
        <a:off x="130850" y="1175791"/>
        <a:ext cx="1652689" cy="826344"/>
      </dsp:txXfrm>
    </dsp:sp>
    <dsp:sp modelId="{E702DA2D-A12D-41A3-A376-698D81A3E625}">
      <dsp:nvSpPr>
        <dsp:cNvPr id="0" name=""/>
        <dsp:cNvSpPr/>
      </dsp:nvSpPr>
      <dsp:spPr>
        <a:xfrm>
          <a:off x="2130605" y="1175791"/>
          <a:ext cx="2520004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kern="1200" dirty="0"/>
            <a:t>Schwimmbecken</a:t>
          </a:r>
        </a:p>
      </dsp:txBody>
      <dsp:txXfrm>
        <a:off x="2130605" y="1175791"/>
        <a:ext cx="2520004" cy="826344"/>
      </dsp:txXfrm>
    </dsp:sp>
    <dsp:sp modelId="{F4D22803-CED6-4A77-90B7-65F2AD26AB3D}">
      <dsp:nvSpPr>
        <dsp:cNvPr id="0" name=""/>
        <dsp:cNvSpPr/>
      </dsp:nvSpPr>
      <dsp:spPr>
        <a:xfrm>
          <a:off x="4997674" y="1175791"/>
          <a:ext cx="2520004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kern="1200" dirty="0"/>
            <a:t>Hindernisbahn</a:t>
          </a:r>
        </a:p>
      </dsp:txBody>
      <dsp:txXfrm>
        <a:off x="4997674" y="1175791"/>
        <a:ext cx="2520004" cy="826344"/>
      </dsp:txXfrm>
    </dsp:sp>
    <dsp:sp modelId="{DCDFDA96-5819-4E29-86FE-AA58B7111834}">
      <dsp:nvSpPr>
        <dsp:cNvPr id="0" name=""/>
        <dsp:cNvSpPr/>
      </dsp:nvSpPr>
      <dsp:spPr>
        <a:xfrm>
          <a:off x="5627676" y="234920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kern="1200" dirty="0"/>
            <a:t>für große Hunde</a:t>
          </a:r>
        </a:p>
      </dsp:txBody>
      <dsp:txXfrm>
        <a:off x="5627676" y="2349201"/>
        <a:ext cx="1652689" cy="826344"/>
      </dsp:txXfrm>
    </dsp:sp>
    <dsp:sp modelId="{4C820733-5BA5-4F19-BFD9-E86F6103442C}">
      <dsp:nvSpPr>
        <dsp:cNvPr id="0" name=""/>
        <dsp:cNvSpPr/>
      </dsp:nvSpPr>
      <dsp:spPr>
        <a:xfrm>
          <a:off x="5627676" y="352261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kern="1200" dirty="0"/>
            <a:t>für kleine Hunde</a:t>
          </a:r>
        </a:p>
      </dsp:txBody>
      <dsp:txXfrm>
        <a:off x="5627676" y="3522611"/>
        <a:ext cx="1652689" cy="826344"/>
      </dsp:txXfrm>
    </dsp:sp>
    <dsp:sp modelId="{54C18254-FFFF-426C-B0A4-773210C85384}">
      <dsp:nvSpPr>
        <dsp:cNvPr id="0" name=""/>
        <dsp:cNvSpPr/>
      </dsp:nvSpPr>
      <dsp:spPr>
        <a:xfrm>
          <a:off x="7864744" y="1175791"/>
          <a:ext cx="2520004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kern="1200" dirty="0"/>
            <a:t>Wellnessbereich</a:t>
          </a:r>
        </a:p>
      </dsp:txBody>
      <dsp:txXfrm>
        <a:off x="7864744" y="1175791"/>
        <a:ext cx="2520004" cy="8263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CAE441-71E8-4B4B-93DF-17B0D862FA41}" type="datetimeFigureOut">
              <a:rPr lang="de-DE" smtClean="0"/>
              <a:t>18.06.2025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AAD602-6481-44D4-93F6-E50D6E7E99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0745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6D25BD-798C-AE80-67A8-1BBD8BF7A1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77185DC-AB6C-371D-F12F-9AEC2F1381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B9912EA-5D7B-5E49-8C58-F55CB40DA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FA25F-9F0F-4D43-8896-40DBCE7B23E2}" type="datetime1">
              <a:rPr lang="de-DE" smtClean="0"/>
              <a:t>18.06.2025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3DD9334-D479-91BC-FCCC-E64BB4420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74FF156-4596-34F1-66F4-C80298525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1B234-A18E-4B4A-95D0-C7F10E0378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265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A53EAB-D025-0E49-24C5-980B9C824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467B519-53FE-3B4A-50CC-4371820DF9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70C0A17-2092-ACCD-8111-56B2D2755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6702E-80B1-4C25-9A70-526E6062D21E}" type="datetime1">
              <a:rPr lang="de-DE" smtClean="0"/>
              <a:t>18.06.2025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ECCD63B-6B27-9F29-9775-1D5ED87F3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4EA0087-F972-00D7-937E-CCD76C2E5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1B234-A18E-4B4A-95D0-C7F10E0378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3035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2CFD3A9C-7EC6-8C46-356D-23AFC1EDE1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2882251-0942-3F98-93C9-35C184C87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8F3CAA6-14DB-EB62-661E-279DA239A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34378-7823-47F8-8724-9BDBF6F3669F}" type="datetime1">
              <a:rPr lang="de-DE" smtClean="0"/>
              <a:t>18.06.2025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FD5946F-C553-FF65-6D39-C7E6048F9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336BD8E-838E-FE8C-3652-866259978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1B234-A18E-4B4A-95D0-C7F10E0378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0065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DFC7CB-61EE-BBBB-CE3C-0EBCD92B7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9EACEE3-9BE9-555E-8046-4B74E0ABDB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3E1AF07-2427-563B-0108-CB1EDF58F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D5B1-448E-4E60-804F-94493C19CEBE}" type="datetime1">
              <a:rPr lang="de-DE" smtClean="0"/>
              <a:t>18.06.2025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8BEE487-8381-763E-B353-0AA9029B5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9940801-E343-B0E4-77C4-2DC2B2831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1B234-A18E-4B4A-95D0-C7F10E0378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1824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54F927-9AF1-66C4-90F0-EA9456136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7E5F93A-6CBB-8687-B30A-BC99D8E232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DE63A37-5822-D868-1C4C-47E39968A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10295-A847-4968-8958-50A53B32D297}" type="datetime1">
              <a:rPr lang="de-DE" smtClean="0"/>
              <a:t>18.06.2025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637CADB-F5AE-CA4B-5710-A86ACEDBE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4FCBDB5-72FA-163C-3FB4-F5115C371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1B234-A18E-4B4A-95D0-C7F10E0378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1701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7606FE-56D4-A3FE-B070-551D3FF43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5490359-5987-6A2A-51F1-887AEF7FFC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2C90058-8A7D-3C63-6127-B2C98D9B13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389609D-925C-2D26-C623-150120018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5AF0-8BA7-4FC5-BCCC-2B324D86C1EA}" type="datetime1">
              <a:rPr lang="de-DE" smtClean="0"/>
              <a:t>18.06.2025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5B781AD-5A23-105D-53B5-00E32AFE4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5199E4C-4E72-A085-B52B-FFC1727FD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1B234-A18E-4B4A-95D0-C7F10E0378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9788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A134B4-A84F-BDEF-FB42-88469FCCC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3CBAC92-EF1E-37D4-545C-14B8A25A4D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F661502-2FB2-DCA5-6403-772833BF92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BFDF0BE-BFED-EA3C-0D31-6BF2ABBF13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2DA1040-B9F5-1A8D-7056-36424EE25F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E64D85B-4780-699C-5FD1-3EBE4C3F3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8A9A7-B423-4180-A1B1-E5F19E54DEC2}" type="datetime1">
              <a:rPr lang="de-DE" smtClean="0"/>
              <a:t>18.06.2025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76C7ECD-9EF2-66C5-6F80-97856BF2F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8093387-B457-C89E-AEB5-2DBDF747B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1B234-A18E-4B4A-95D0-C7F10E0378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2248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999E14-C235-8124-1D4D-B95ED6C2C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465FDE9-0E96-86B6-B9D8-68BEBD6B5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6855A-7982-4D1F-A8D4-E371B46BBBD3}" type="datetime1">
              <a:rPr lang="de-DE" smtClean="0"/>
              <a:t>18.06.2025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8725E54-5653-7982-C5B2-356FA03E5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99F3117-8850-FCFD-1509-43C000523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1B234-A18E-4B4A-95D0-C7F10E0378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6390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28AE357-6583-BC31-F7CE-4DA950F0A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8EF4B-11F8-49F1-A692-C1F462A36672}" type="datetime1">
              <a:rPr lang="de-DE" smtClean="0"/>
              <a:t>18.06.2025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A9E3806-925D-B6CB-BE87-8B6701B4F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1C0FAD2-C483-AC4E-B2EA-6F1C090B2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1B234-A18E-4B4A-95D0-C7F10E0378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712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DC0E11-D142-4B4C-9330-26D51C36C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108A3CD-9903-55CC-E5B4-29D4A0307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9ADDB7F-3E9C-1143-B565-523789246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69F635B-DED9-5EE7-5BD8-66B8D6852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5F1AD-CDA5-4BE0-A646-E628B9DC0D6C}" type="datetime1">
              <a:rPr lang="de-DE" smtClean="0"/>
              <a:t>18.06.2025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C696967-096E-DF40-9C21-04491668E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DF5EAB2-EDBD-C837-71AD-89FC5FDA2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1B234-A18E-4B4A-95D0-C7F10E0378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6738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07413F-571C-D52E-5373-FE3DE5C37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4D69B08-4F64-E780-D37B-4659FB7F03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89613D8-503D-8E02-9428-B3F39F20A2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B6C3468-851F-EE51-EA2E-7C5CF52F5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0FF8-BDEF-46AE-AF85-1D87914B0F55}" type="datetime1">
              <a:rPr lang="de-DE" smtClean="0"/>
              <a:t>18.06.2025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C3F4CBC-9B2F-2266-BE4D-3F56311ED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DF48674-5F35-559B-C110-491CE49D1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1B234-A18E-4B4A-95D0-C7F10E0378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3728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84914AB-3A43-5B74-4E65-43A9F6840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4BBEEDC-1801-1FA8-F2AF-9906583CC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C791C91-A58A-97AD-0D60-65E898AFA0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E6C68-FF65-4EF8-B536-F71BF660E097}" type="datetime1">
              <a:rPr lang="de-DE" smtClean="0"/>
              <a:t>18.06.2025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BA81893-C8FA-C45A-FF05-ED7EAAADC1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6EB8215-A6CB-3A6C-6A36-7C851192F8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1B234-A18E-4B4A-95D0-C7F10E0378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661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VG8FqXCySU?feature=oembed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ferienwohnung-wirrer.de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viantart.com/drums-tech/art/Bernese-Mountain-Dog-118715996" TargetMode="External"/><Relationship Id="rId2" Type="http://schemas.openxmlformats.org/officeDocument/2006/relationships/image" Target="../media/image2.uqbnqRDMuM9CVX5rWlYFEEqFdQnyRbh7iuvtUO6eBio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comments" Target="../comments/commen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image" Target="file:///C:\Users\jhill\Downloads\Hundeparcourt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B5DB8C-3CB9-F2BE-65F2-E0F4542735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Hundehotel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FA4AC7D-FD92-6B20-EE97-6AC47C76A0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Autor: J. Hille</a:t>
            </a:r>
          </a:p>
        </p:txBody>
      </p:sp>
    </p:spTree>
    <p:extLst>
      <p:ext uri="{BB962C8B-B14F-4D97-AF65-F5344CB8AC3E}">
        <p14:creationId xmlns:p14="http://schemas.microsoft.com/office/powerpoint/2010/main" val="3509429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B74D10-CA65-AB95-05E0-0F08D9187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11154" cy="1325563"/>
          </a:xfrm>
        </p:spPr>
        <p:txBody>
          <a:bodyPr/>
          <a:lstStyle/>
          <a:p>
            <a:r>
              <a:rPr lang="de-DE" dirty="0"/>
              <a:t>Wachstum der Hundepopulation in der BRD ( </a:t>
            </a:r>
            <a:r>
              <a:rPr lang="de-DE"/>
              <a:t>in Million.)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6717942-F291-A667-0994-5731077C0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1B234-A18E-4B4A-95D0-C7F10E0378F7}" type="slidenum">
              <a:rPr lang="de-DE" smtClean="0"/>
              <a:t>10</a:t>
            </a:fld>
            <a:endParaRPr lang="de-DE"/>
          </a:p>
        </p:txBody>
      </p:sp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68B5496C-A299-711D-2805-B2E32B1616DF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0635697"/>
              </p:ext>
            </p:extLst>
          </p:nvPr>
        </p:nvGraphicFramePr>
        <p:xfrm>
          <a:off x="4338638" y="2198688"/>
          <a:ext cx="3514725" cy="351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533575" imgH="1533481" progId="Excel.Sheet.12">
                  <p:embed/>
                </p:oleObj>
              </mc:Choice>
              <mc:Fallback>
                <p:oleObj name="Worksheet" r:id="rId2" imgW="1533575" imgH="153348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338638" y="2198688"/>
                        <a:ext cx="3514725" cy="3514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1777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5433BD-BAC2-2BAD-C539-D76232729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Unsere Hunde fühlen sich sauwohl</a:t>
            </a:r>
          </a:p>
        </p:txBody>
      </p:sp>
      <p:pic>
        <p:nvPicPr>
          <p:cNvPr id="5" name="Onlinemedien 4" title="Die besten Hunde Videos 2021, Teil 2, Cute and Funny Dogs Videos.">
            <a:hlinkClick r:id="" action="ppaction://media"/>
            <a:extLst>
              <a:ext uri="{FF2B5EF4-FFF2-40B4-BE49-F238E27FC236}">
                <a16:creationId xmlns:a16="http://schemas.microsoft.com/office/drawing/2014/main" id="{40FF0747-1FBD-4C62-A862-7D2C111DE3C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642338" y="2431623"/>
            <a:ext cx="6711462" cy="37922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E71C492-7F7F-CD5F-F564-770E0D146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1B234-A18E-4B4A-95D0-C7F10E0378F7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406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62EF87-E740-0867-5ADA-CB1554C38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34D2C37-8AFC-0878-4D1F-501F2E958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1B234-A18E-4B4A-95D0-C7F10E0378F7}" type="slidenum">
              <a:rPr lang="de-DE" smtClean="0"/>
              <a:t>12</a:t>
            </a:fld>
            <a:endParaRPr lang="de-DE"/>
          </a:p>
        </p:txBody>
      </p:sp>
      <p:pic>
        <p:nvPicPr>
          <p:cNvPr id="1028" name="Picture 4" descr="Lustige Tiervideos zum totlachen Hunde Videos 😂 - YouTube">
            <a:extLst>
              <a:ext uri="{FF2B5EF4-FFF2-40B4-BE49-F238E27FC236}">
                <a16:creationId xmlns:a16="http://schemas.microsoft.com/office/drawing/2014/main" id="{EFA85A50-3987-7E71-BCC6-5BBF0529596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144" y="1825625"/>
            <a:ext cx="773571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382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282504-F73D-CE5E-19C1-D648DD5C9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5400" dirty="0"/>
              <a:t>Unsere Leistungen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257075-F9ED-06D6-1603-A156E56C2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3902"/>
            <a:ext cx="10515600" cy="4351338"/>
          </a:xfrm>
        </p:spPr>
        <p:txBody>
          <a:bodyPr/>
          <a:lstStyle/>
          <a:p>
            <a:pPr marL="1700213" indent="-1025525">
              <a:buFont typeface="Wingdings" panose="05000000000000000000" pitchFamily="2" charset="2"/>
              <a:buChar char="Ø"/>
            </a:pPr>
            <a:r>
              <a:rPr lang="de-DE" sz="3600" dirty="0"/>
              <a:t>Übernachtung</a:t>
            </a:r>
          </a:p>
          <a:p>
            <a:pPr marL="2157413" lvl="1" indent="-1025525">
              <a:buFont typeface="Wingdings" panose="05000000000000000000" pitchFamily="2" charset="2"/>
              <a:buChar char="Ø"/>
            </a:pPr>
            <a:r>
              <a:rPr lang="de-DE" sz="3200" dirty="0"/>
              <a:t>24 Stunden Service</a:t>
            </a:r>
          </a:p>
          <a:p>
            <a:pPr marL="1700213" indent="-1025525">
              <a:buFont typeface="Wingdings" panose="05000000000000000000" pitchFamily="2" charset="2"/>
              <a:buChar char="Ø"/>
            </a:pPr>
            <a:r>
              <a:rPr lang="de-DE" sz="3600" dirty="0"/>
              <a:t>Spiel und Spaß mit den Hunden</a:t>
            </a:r>
            <a:br>
              <a:rPr lang="de-DE" sz="3600" dirty="0"/>
            </a:br>
            <a:r>
              <a:rPr lang="de-DE" sz="2400" dirty="0"/>
              <a:t>Freiraum 1000 qm Wiese und Hindernisbahn</a:t>
            </a:r>
          </a:p>
          <a:p>
            <a:pPr marL="1700213" indent="-1025525">
              <a:buFont typeface="Wingdings" panose="05000000000000000000" pitchFamily="2" charset="2"/>
              <a:buChar char="Ø"/>
            </a:pPr>
            <a:r>
              <a:rPr lang="de-DE" sz="3600" dirty="0"/>
              <a:t>Wellness für Hund und Herrchen/Frauchen</a:t>
            </a:r>
          </a:p>
          <a:p>
            <a:endParaRPr lang="de-DE" dirty="0"/>
          </a:p>
        </p:txBody>
      </p:sp>
      <p:sp>
        <p:nvSpPr>
          <p:cNvPr id="4" name="Interaktive Schaltfläche: Nächste(r) oder Weiter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E1AB76D1-2100-85C1-A86A-D4CEE6BB3383}"/>
              </a:ext>
            </a:extLst>
          </p:cNvPr>
          <p:cNvSpPr/>
          <p:nvPr/>
        </p:nvSpPr>
        <p:spPr>
          <a:xfrm>
            <a:off x="10023231" y="6165240"/>
            <a:ext cx="750277" cy="481745"/>
          </a:xfrm>
          <a:prstGeom prst="actionButtonForwardNex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Interaktive Schaltfläche: Zurück oder Vorherige(r) 4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28867EE9-2CBA-A744-1A43-1A6EDF15BFF5}"/>
              </a:ext>
            </a:extLst>
          </p:cNvPr>
          <p:cNvSpPr/>
          <p:nvPr/>
        </p:nvSpPr>
        <p:spPr>
          <a:xfrm>
            <a:off x="9120554" y="6165240"/>
            <a:ext cx="750277" cy="481745"/>
          </a:xfrm>
          <a:prstGeom prst="actionButtonBackPrevio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7CEF321-9E4A-15FE-7F7C-D72AD1FE7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1B234-A18E-4B4A-95D0-C7F10E0378F7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502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52460E-7A02-9C1C-EEAB-4949B8708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 Blick über unser Hundehotel</a:t>
            </a:r>
          </a:p>
        </p:txBody>
      </p:sp>
      <p:pic>
        <p:nvPicPr>
          <p:cNvPr id="1026" name="Picture 2" descr="Hundehotel Sonja in Südtirol - Pfotencheck.com">
            <a:hlinkClick r:id="rId2"/>
            <a:extLst>
              <a:ext uri="{FF2B5EF4-FFF2-40B4-BE49-F238E27FC236}">
                <a16:creationId xmlns:a16="http://schemas.microsoft.com/office/drawing/2014/main" id="{0B499183-591D-3820-3848-622F2239EA4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216" y="1690688"/>
            <a:ext cx="6881446" cy="477165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E64ABC1-040A-761E-C184-F18C22307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1B234-A18E-4B4A-95D0-C7F10E0378F7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5595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14D139-F73A-62A3-64F0-CFEF6C3FB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ABCCA3DF-0E6B-FE5F-7BB9-CC1BB44ACE4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70100" y="1825625"/>
            <a:ext cx="4351338" cy="4351338"/>
          </a:xfr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5045258-AFBE-091C-099C-1F55E81AEE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4400" y="2733614"/>
            <a:ext cx="5181600" cy="3168406"/>
          </a:xfrm>
        </p:spPr>
        <p:txBody>
          <a:bodyPr/>
          <a:lstStyle/>
          <a:p>
            <a:r>
              <a:rPr lang="de-DE" dirty="0"/>
              <a:t>ausgezeichnete Ernährung </a:t>
            </a:r>
          </a:p>
          <a:p>
            <a:r>
              <a:rPr lang="de-DE" dirty="0"/>
              <a:t>von namhaften Herstellern</a:t>
            </a:r>
          </a:p>
          <a:p>
            <a:r>
              <a:rPr lang="de-DE" dirty="0"/>
              <a:t>abwechslungsreich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sz="3200" dirty="0"/>
              <a:t>Die Hunde werden es lieben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0913AE4-F0E0-A70B-2703-CE1082DCD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1B234-A18E-4B4A-95D0-C7F10E0378F7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0697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63BADD-1EAE-5679-9499-ADCF7D8BC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1D18748C-EB26-800B-BF4C-4798BA85C0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24987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13BBCD5-7EED-5BF7-B474-B9A9C3F74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1B234-A18E-4B4A-95D0-C7F10E0378F7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2334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E4A98F-4467-7BAE-BC43-4ED91E439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3CC0EA7C-8C00-4210-57D4-8899423F48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link="rId2"/>
          <a:stretch>
            <a:fillRect/>
          </a:stretch>
        </p:blipFill>
        <p:spPr>
          <a:xfrm rot="20233431">
            <a:off x="1661358" y="1779978"/>
            <a:ext cx="5154509" cy="3865882"/>
          </a:xfrm>
        </p:spPr>
      </p:pic>
      <p:sp>
        <p:nvSpPr>
          <p:cNvPr id="6" name="Denkblase: wolkenförmig 5">
            <a:extLst>
              <a:ext uri="{FF2B5EF4-FFF2-40B4-BE49-F238E27FC236}">
                <a16:creationId xmlns:a16="http://schemas.microsoft.com/office/drawing/2014/main" id="{4981D278-F13E-7881-D34A-D2B7B5985D99}"/>
              </a:ext>
            </a:extLst>
          </p:cNvPr>
          <p:cNvSpPr/>
          <p:nvPr/>
        </p:nvSpPr>
        <p:spPr>
          <a:xfrm>
            <a:off x="6307016" y="1981200"/>
            <a:ext cx="2379784" cy="914400"/>
          </a:xfrm>
          <a:prstGeom prst="cloudCallout">
            <a:avLst>
              <a:gd name="adj1" fmla="val -119355"/>
              <a:gd name="adj2" fmla="val 12403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Hm.. anstrengend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" name="3D-Modell 6" descr="Daumen hoch Emoji">
                <a:extLst>
                  <a:ext uri="{FF2B5EF4-FFF2-40B4-BE49-F238E27FC236}">
                    <a16:creationId xmlns:a16="http://schemas.microsoft.com/office/drawing/2014/main" id="{9B334C4F-DE09-7D9F-381E-40674C5127A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51630861"/>
                  </p:ext>
                </p:extLst>
              </p:nvPr>
            </p:nvGraphicFramePr>
            <p:xfrm>
              <a:off x="8502664" y="3521922"/>
              <a:ext cx="1711678" cy="1882846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1711678" cy="1882846"/>
                    </a:xfrm>
                    <a:prstGeom prst="rect">
                      <a:avLst/>
                    </a:prstGeom>
                  </am3d:spPr>
                  <am3d:camera>
                    <am3d:pos x="0" y="0" z="6630807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1511" d="1000000"/>
                    <am3d:preTrans dx="-824025" dy="-17929067" dz="-2192431"/>
                    <am3d:scale>
                      <am3d:sx n="1000000" d="1000000"/>
                      <am3d:sy n="1000000" d="1000000"/>
                      <am3d:sz n="1000000" d="1000000"/>
                    </am3d:scale>
                    <am3d:rot ax="1570354" ay="-128050" az="-62919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2662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" name="3D-Modell 6" descr="Daumen hoch Emoji">
                <a:extLst>
                  <a:ext uri="{FF2B5EF4-FFF2-40B4-BE49-F238E27FC236}">
                    <a16:creationId xmlns:a16="http://schemas.microsoft.com/office/drawing/2014/main" id="{9B334C4F-DE09-7D9F-381E-40674C5127A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02664" y="3521922"/>
                <a:ext cx="1711678" cy="1882846"/>
              </a:xfrm>
              <a:prstGeom prst="rect">
                <a:avLst/>
              </a:prstGeom>
            </p:spPr>
          </p:pic>
        </mc:Fallback>
      </mc:AlternateContent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F2316F5-F9E6-0B97-1C13-D09BF3764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1B234-A18E-4B4A-95D0-C7F10E0378F7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5661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DE0C1E-DAEE-0B66-6F02-C0766619D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Ärztliche Betreuung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EEB260D-6A47-8FDE-591C-81DE24952D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Betreuung rund um die Uhr</a:t>
            </a:r>
          </a:p>
          <a:p>
            <a:r>
              <a:rPr lang="de-DE" dirty="0"/>
              <a:t>Ausgebildete Fachkräfte</a:t>
            </a:r>
          </a:p>
          <a:p>
            <a:r>
              <a:rPr lang="de-DE" dirty="0"/>
              <a:t>Schnelle Anbindung an eine Tierklinik</a:t>
            </a:r>
          </a:p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A3A5085-B2D4-4935-6323-ED0F4091CFC3}"/>
              </a:ext>
            </a:extLst>
          </p:cNvPr>
          <p:cNvSpPr txBox="1"/>
          <p:nvPr/>
        </p:nvSpPr>
        <p:spPr>
          <a:xfrm>
            <a:off x="7332786" y="1825625"/>
            <a:ext cx="3716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dirty="0"/>
              <a:t>Ambulante Betreuung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dirty="0"/>
              <a:t>Stationäre Betreuung</a:t>
            </a:r>
          </a:p>
        </p:txBody>
      </p:sp>
      <p:pic>
        <p:nvPicPr>
          <p:cNvPr id="1026" name="Picture 2" descr="Hautnah: Die Tierklinik: Der bewegende Klinikalltag aus der ersten Reihe">
            <a:extLst>
              <a:ext uri="{FF2B5EF4-FFF2-40B4-BE49-F238E27FC236}">
                <a16:creationId xmlns:a16="http://schemas.microsoft.com/office/drawing/2014/main" id="{693E8D78-B3E2-CBBC-BC52-61BD8B744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536" y="3472712"/>
            <a:ext cx="5046787" cy="283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0279348-A3F5-4D17-02A5-CDD6DC92A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1B234-A18E-4B4A-95D0-C7F10E0378F7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8332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978D29C-67E8-C786-EDFB-174F56173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1B234-A18E-4B4A-95D0-C7F10E0378F7}" type="slidenum">
              <a:rPr lang="de-DE" smtClean="0"/>
              <a:t>8</a:t>
            </a:fld>
            <a:endParaRPr lang="de-DE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5BF4D2E4-2404-B312-82CE-E3D9D5F1FB0D}"/>
              </a:ext>
            </a:extLst>
          </p:cNvPr>
          <p:cNvSpPr/>
          <p:nvPr/>
        </p:nvSpPr>
        <p:spPr>
          <a:xfrm>
            <a:off x="949848" y="822012"/>
            <a:ext cx="1003441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de-DE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Tägliches Programm für die Hunde</a:t>
            </a:r>
            <a:endParaRPr lang="de-DE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63FBAC1-04C5-C39F-735B-A4CEB684FF8D}"/>
              </a:ext>
            </a:extLst>
          </p:cNvPr>
          <p:cNvSpPr txBox="1"/>
          <p:nvPr/>
        </p:nvSpPr>
        <p:spPr>
          <a:xfrm>
            <a:off x="3130062" y="2286000"/>
            <a:ext cx="626012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sz="3600" b="1" dirty="0"/>
              <a:t>Frühstück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sz="3600" b="1" dirty="0"/>
              <a:t>Spielen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sz="3600" b="1" dirty="0"/>
              <a:t>Mittag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sz="3600" b="1" dirty="0"/>
              <a:t>Wandern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sz="3600" b="1" dirty="0"/>
              <a:t>Hindernislauf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sz="3600" b="1" dirty="0"/>
              <a:t>Wellness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9313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F38877-3907-C3E1-9FED-8FBB3B8C2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Kommandotraining</a:t>
            </a:r>
          </a:p>
        </p:txBody>
      </p:sp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B781868F-2035-4C61-5BFA-99CE0841C0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6289249"/>
              </p:ext>
            </p:extLst>
          </p:nvPr>
        </p:nvGraphicFramePr>
        <p:xfrm>
          <a:off x="838200" y="1825625"/>
          <a:ext cx="7461738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2026">
                  <a:extLst>
                    <a:ext uri="{9D8B030D-6E8A-4147-A177-3AD203B41FA5}">
                      <a16:colId xmlns:a16="http://schemas.microsoft.com/office/drawing/2014/main" val="2637431327"/>
                    </a:ext>
                  </a:extLst>
                </a:gridCol>
                <a:gridCol w="5319712">
                  <a:extLst>
                    <a:ext uri="{9D8B030D-6E8A-4147-A177-3AD203B41FA5}">
                      <a16:colId xmlns:a16="http://schemas.microsoft.com/office/drawing/2014/main" val="29983497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3200" dirty="0"/>
                        <a:t>Befehl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200" dirty="0"/>
                        <a:t>Reaktion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1640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3200" dirty="0"/>
                        <a:t>SITZ!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200" dirty="0"/>
                        <a:t>Der Hund setzt sich hin.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018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3200" dirty="0"/>
                        <a:t>PLATZ!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200" dirty="0"/>
                        <a:t>Der Hund legt sich hin.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8225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3200" dirty="0"/>
                        <a:t>BLEIB!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200" dirty="0"/>
                        <a:t>Der Hund bleibt an der Stelle sitzen/liegen.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1445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3200" dirty="0"/>
                        <a:t>HIER!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200" dirty="0"/>
                        <a:t>Der Hund kommt her.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1700602"/>
                  </a:ext>
                </a:extLst>
              </a:tr>
            </a:tbl>
          </a:graphicData>
        </a:graphic>
      </p:graphicFrame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AE56F6A-9AB4-EBBD-EA7A-1956CADF8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1B234-A18E-4B4A-95D0-C7F10E0378F7}" type="slidenum">
              <a:rPr lang="de-DE" smtClean="0"/>
              <a:t>9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63B88DA-AEB8-BC8F-C979-8B3F2CB51D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840" y="4142105"/>
            <a:ext cx="3793067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049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</Words>
  <Application>Microsoft Office PowerPoint</Application>
  <PresentationFormat>Breitbild</PresentationFormat>
  <Paragraphs>58</Paragraphs>
  <Slides>12</Slides>
  <Notes>0</Notes>
  <HiddenSlides>0</HiddenSlides>
  <MMClips>1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Symbol</vt:lpstr>
      <vt:lpstr>Wingdings</vt:lpstr>
      <vt:lpstr>Office</vt:lpstr>
      <vt:lpstr>Worksheet</vt:lpstr>
      <vt:lpstr>Hundehotel</vt:lpstr>
      <vt:lpstr>Unsere Leistungen</vt:lpstr>
      <vt:lpstr>Ein Blick über unser Hundehotel</vt:lpstr>
      <vt:lpstr>PowerPoint-Präsentation</vt:lpstr>
      <vt:lpstr>PowerPoint-Präsentation</vt:lpstr>
      <vt:lpstr>PowerPoint-Präsentation</vt:lpstr>
      <vt:lpstr>Ärztliche Betreuung</vt:lpstr>
      <vt:lpstr>PowerPoint-Präsentation</vt:lpstr>
      <vt:lpstr>Kommandotraining</vt:lpstr>
      <vt:lpstr>Wachstum der Hundepopulation in der BRD ( in Million.)</vt:lpstr>
      <vt:lpstr>Unsere Hunde fühlen sich sauwohl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Juergen Hille</dc:creator>
  <cp:lastModifiedBy>Juergen Hille</cp:lastModifiedBy>
  <cp:revision>8</cp:revision>
  <dcterms:created xsi:type="dcterms:W3CDTF">2025-06-17T06:57:09Z</dcterms:created>
  <dcterms:modified xsi:type="dcterms:W3CDTF">2025-06-18T09:58:29Z</dcterms:modified>
</cp:coreProperties>
</file>